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Roboto Condensed"/>
      <p:regular r:id="rId46"/>
      <p:bold r:id="rId47"/>
      <p:italic r:id="rId48"/>
      <p:boldItalic r:id="rId49"/>
    </p:embeddedFont>
    <p:embeddedFont>
      <p:font typeface="Arial Black"/>
      <p:regular r:id="rId50"/>
    </p:embeddedFont>
    <p:embeddedFont>
      <p:font typeface="Fira Sans Extra Condense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AA04D5-7561-4FF8-91CE-DDE36C3E63B3}">
  <a:tblStyle styleId="{8CAA04D5-7561-4FF8-91CE-DDE36C3E63B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Condensed-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italic.fntdata"/><Relationship Id="rId47" Type="http://schemas.openxmlformats.org/officeDocument/2006/relationships/font" Target="fonts/RobotoCondensed-bold.fntdata"/><Relationship Id="rId49" Type="http://schemas.openxmlformats.org/officeDocument/2006/relationships/font" Target="fonts/Roboto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regular.fntdata"/><Relationship Id="rId50" Type="http://schemas.openxmlformats.org/officeDocument/2006/relationships/font" Target="fonts/ArialBlack-regular.fntdata"/><Relationship Id="rId53" Type="http://schemas.openxmlformats.org/officeDocument/2006/relationships/font" Target="fonts/FiraSansExtraCondensed-italic.fntdata"/><Relationship Id="rId52" Type="http://schemas.openxmlformats.org/officeDocument/2006/relationships/font" Target="fonts/FiraSansExtraCondensed-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FiraSansExtraCondense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Mercy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84bbd17571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84bbd17571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84bbd17571_1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184bbd17571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89fb5f5285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89fb5f5285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84bbd17571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84bbd17571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br>
              <a:rPr lang="en">
                <a:solidFill>
                  <a:schemeClr val="dk1"/>
                </a:solidFill>
              </a:rPr>
            </a:br>
            <a:r>
              <a:rPr lang="en">
                <a:solidFill>
                  <a:schemeClr val="dk1"/>
                </a:solidFill>
              </a:rPr>
              <a:t>	</a:t>
            </a:r>
            <a:r>
              <a:rPr lang="en">
                <a:solidFill>
                  <a:schemeClr val="dk1"/>
                </a:solidFill>
              </a:rPr>
              <a:t>WSC is a wireless live camera built with an embedded unit for visual representation and image processing of the parking area.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:WSC is low cost and wireless</a:t>
            </a:r>
            <a:br>
              <a:rPr lang="en">
                <a:solidFill>
                  <a:schemeClr val="dk1"/>
                </a:solidFill>
              </a:rPr>
            </a:br>
            <a:r>
              <a:rPr lang="en">
                <a:solidFill>
                  <a:schemeClr val="dk1"/>
                </a:solidFill>
              </a:rPr>
              <a:t>Negative : requires high maintenance and monitoring of parking areas through WSC</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84bbd17571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84bbd17571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br>
              <a:rPr lang="en">
                <a:solidFill>
                  <a:schemeClr val="dk1"/>
                </a:solidFill>
              </a:rPr>
            </a:br>
            <a:r>
              <a:rPr lang="en">
                <a:solidFill>
                  <a:schemeClr val="dk1"/>
                </a:solidFill>
              </a:rPr>
              <a:t>- </a:t>
            </a:r>
            <a:r>
              <a:rPr lang="en">
                <a:solidFill>
                  <a:schemeClr val="dk1"/>
                </a:solidFill>
              </a:rPr>
              <a:t>GPS : 'traditional' approach of modern IoT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slow down the whole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week signal can cause inaccurate location detected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84bbd17571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84bbd17571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br>
              <a:rPr lang="en">
                <a:solidFill>
                  <a:schemeClr val="dk1"/>
                </a:solidFill>
              </a:rPr>
            </a:br>
            <a:r>
              <a:rPr lang="en">
                <a:solidFill>
                  <a:schemeClr val="dk1"/>
                </a:solidFill>
              </a:rPr>
              <a:t>	Bluetooth beacons are hardware transmitters — a class of Bluetooth Low Energy devices that broadcast their identifier to nearby portable electronic devices. </a:t>
            </a:r>
            <a:endParaRPr>
              <a:solidFill>
                <a:schemeClr val="dk1"/>
              </a:solidFill>
            </a:endParaRPr>
          </a:p>
          <a:p>
            <a:pPr indent="0" lvl="0" marL="0" rtl="0" algn="l">
              <a:spcBef>
                <a:spcPts val="0"/>
              </a:spcBef>
              <a:spcAft>
                <a:spcPts val="0"/>
              </a:spcAft>
              <a:buNone/>
            </a:pPr>
            <a:r>
              <a:rPr lang="en">
                <a:solidFill>
                  <a:schemeClr val="dk1"/>
                </a:solidFill>
              </a:rPr>
              <a:t>The technology enables receiver devices to perform actions when in close proximity to a beacon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 Wireless approach in general are more vunerable in the terms f security than physical sensors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84bbd17571_2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184bbd17571_2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endParaRPr>
              <a:solidFill>
                <a:schemeClr val="dk1"/>
              </a:solidFill>
            </a:endParaRPr>
          </a:p>
          <a:p>
            <a:pPr indent="0" lvl="0" marL="0" rtl="0" algn="l">
              <a:spcBef>
                <a:spcPts val="0"/>
              </a:spcBef>
              <a:spcAft>
                <a:spcPts val="0"/>
              </a:spcAft>
              <a:buNone/>
            </a:pPr>
            <a:r>
              <a:rPr lang="en">
                <a:solidFill>
                  <a:schemeClr val="dk1"/>
                </a:solidFill>
              </a:rPr>
              <a:t>	</a:t>
            </a:r>
            <a:r>
              <a:rPr i="1" lang="en" sz="1300">
                <a:solidFill>
                  <a:schemeClr val="dk1"/>
                </a:solidFill>
              </a:rPr>
              <a:t>A microwave radar transmits microwave beam and based on the reflected signal it estimates the velocity of the moving target. </a:t>
            </a:r>
            <a:endParaRPr i="1" sz="13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84bbd17571_2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184bbd17571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Contact Sensors generate a signal when they come in contact with a vehicle’s tires. How the sensor percepts the signal defer for every type of this sensor (pneumatic road tubes, inductive loop detectors, and piezoelectric sensors).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Piezoelectric sessors can predict the class of the vehicle, but they are known to be sensitive to the temperature of the ground surface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accurate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reliable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not influenced by the environmental conditions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expensive to install and maintain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wear out quickly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require regular repair and maintenance.</a:t>
            </a:r>
            <a:endParaRPr>
              <a:solidFill>
                <a:schemeClr val="dk1"/>
              </a:solidFill>
            </a:endParaRPr>
          </a:p>
          <a:p>
            <a:pPr indent="-22860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84bbd17571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184bbd17571_4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Vehicular ad hoc networks: This system uses wireless communication devices to provide services such as smart parking and antitheft.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to do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Road side unites (RSUs) would be widely placed across parking lots and vehicles should be installed with on-board units (OBU).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trusted authority will be responsible for registrations of OBU and RSUs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Therefore, once a vehicle approaches the parking lot installed with RSUs, navigational information to the vacant parking space will be provided to OBU.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 not sensitive to environment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installation and maintenance of RSUs in the parking lot would be expensive.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All the vehicles must install OBU, if non-OBU vehicle is parked, accuracy of parking occupancy data and navigational information will be error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84bbd17571_4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84bbd17571_4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Visible light sensors measure the intensity of ambient light in the environment. To detect the occupancy of a parking space the sensor must be installed at a point where the light is obscured by a parked vehicle. This results in a reduced light intensity measured by the sensor, which is the basis for the detection of a parked vehicle.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 low installation and maintenance costs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Low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Easily afffected by environtment. vehicle detection by visible light sensing is easily influenced by the lighting conditions and any changes in the intensity of ambient light can result in detection errors.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84bbd17571_3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g184bbd17571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84bbd17571_2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184bbd17571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Smart</a:t>
            </a:r>
            <a:endParaRPr>
              <a:solidFill>
                <a:schemeClr val="dk1"/>
              </a:solidFill>
            </a:endParaRPr>
          </a:p>
          <a:p>
            <a:pPr indent="0" lvl="0" marL="457200" rtl="0" algn="l">
              <a:spcBef>
                <a:spcPts val="0"/>
              </a:spcBef>
              <a:spcAft>
                <a:spcPts val="0"/>
              </a:spcAft>
              <a:buNone/>
            </a:pPr>
            <a:r>
              <a:rPr lang="en">
                <a:solidFill>
                  <a:schemeClr val="dk1"/>
                </a:solidFill>
              </a:rPr>
              <a:t>Ultrasonic sensor: These sensors would emit sound waves between 25 and 50 kHz and detect objects based on reflected energy.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Based on the distance at which waves are reflected it can distinguish between a vehicle and a person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Possibility of wireless installment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Industrial-version claimed to have 99.9% accuracy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These sensors would be available for low cost (usually range from $20 to $100 per unit) but installation and maintenance of multiple sensors and connecting them to a grid would be expensive in the long run. Usually the placement is in celling as well, which added the cost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Have moderate power consumption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sensitive to environmental changes such as rain and snow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Wireless usually prone of vulnerability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Wireless involve periodic maintenance costs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84bbd17571_2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184bbd17571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Smart</a:t>
            </a:r>
            <a:br>
              <a:rPr lang="en">
                <a:solidFill>
                  <a:schemeClr val="dk1"/>
                </a:solidFill>
              </a:rPr>
            </a:br>
            <a:r>
              <a:rPr lang="en">
                <a:solidFill>
                  <a:schemeClr val="dk1"/>
                </a:solidFill>
              </a:rPr>
              <a:t>	</a:t>
            </a:r>
            <a:r>
              <a:rPr lang="en">
                <a:solidFill>
                  <a:schemeClr val="dk1"/>
                </a:solidFill>
              </a:rPr>
              <a:t>Magnetometer: These sensors detect the presence of vehicle by detecting the change in electromagnetic field.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Installation : They need to be in close proximity to the vehicle, therefore, they are placed beneath the surface.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are not sensitive to the environment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inexpensive, consume little power, and have a long battery life -&gt; Relatively inexpensive and low maintenance for counting per unit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Short Range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susceptibility to magnetic interferences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sensors should be placed under every parking space to know the occupancy of parking spaces. However, it is expensive to install and maintain these sensors on a </a:t>
            </a:r>
            <a:r>
              <a:rPr b="1" lang="en">
                <a:solidFill>
                  <a:schemeClr val="dk1"/>
                </a:solidFill>
              </a:rPr>
              <a:t>large scale</a:t>
            </a:r>
            <a:r>
              <a:rPr lang="en">
                <a:solidFill>
                  <a:schemeClr val="dk1"/>
                </a:solidFill>
              </a:rPr>
              <a:t>.</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84bbd17571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184bbd17571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br>
              <a:rPr lang="en">
                <a:solidFill>
                  <a:schemeClr val="dk1"/>
                </a:solidFill>
              </a:rPr>
            </a:br>
            <a:r>
              <a:rPr lang="en">
                <a:solidFill>
                  <a:schemeClr val="dk1"/>
                </a:solidFill>
              </a:rPr>
              <a:t>	</a:t>
            </a:r>
            <a:r>
              <a:rPr lang="en">
                <a:solidFill>
                  <a:schemeClr val="dk1"/>
                </a:solidFill>
              </a:rPr>
              <a:t>Load Cell is a sensor, which converts mechanical force into an electrical signal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84bbd17571_2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g184bbd17571_2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br>
              <a:rPr lang="en">
                <a:solidFill>
                  <a:schemeClr val="dk1"/>
                </a:solidFill>
              </a:rPr>
            </a:br>
            <a:r>
              <a:rPr lang="en">
                <a:solidFill>
                  <a:schemeClr val="dk1"/>
                </a:solidFill>
              </a:rPr>
              <a:t>	</a:t>
            </a:r>
            <a:r>
              <a:rPr lang="en">
                <a:solidFill>
                  <a:schemeClr val="dk1"/>
                </a:solidFill>
              </a:rPr>
              <a:t>Radio-frequency identification (RFID): Radio frequency tags are used to identify vehicle.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it works : Each vehicle will be given a radio frequency tag for identification. A transceiver and antenna would be installed at the entrance of a parking lot to identify the tag and allow the vehicle to occupy a parking lot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Benefit/Negative : RFID is used to authorise movement of vehicles at a parking lot.( However, it neither provides individual parking occupancy status nor facilitates the driver in finding a vacant parking space.)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br>
              <a:rPr lang="en">
                <a:solidFill>
                  <a:schemeClr val="dk1"/>
                </a:solidFill>
              </a:rPr>
            </a:br>
            <a:r>
              <a:rPr lang="en">
                <a:solidFill>
                  <a:schemeClr val="dk1"/>
                </a:solidFill>
              </a:rPr>
              <a:t>- maintenance needs for both tags on the vehicles and readers in the parking spaces.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there are no barrier to only allow RFID-installed vehicle to enter area, vehicle without or with broken RFID can mess up the vehicle counting and positioning data</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84bbd17571_4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184bbd17571_4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br>
              <a:rPr lang="en">
                <a:solidFill>
                  <a:schemeClr val="dk1"/>
                </a:solidFill>
              </a:rPr>
            </a:br>
            <a:r>
              <a:rPr lang="en">
                <a:solidFill>
                  <a:schemeClr val="dk1"/>
                </a:solidFill>
              </a:rPr>
              <a:t>	</a:t>
            </a:r>
            <a:r>
              <a:rPr lang="en">
                <a:solidFill>
                  <a:schemeClr val="dk1"/>
                </a:solidFill>
              </a:rPr>
              <a:t>Passive infrared sensor: These sensors detect changes in energy and when a vehicle occupies a parking space, these sensors identify the change in energy and detect occupancy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prone to interference by ambient light</a:t>
            </a:r>
            <a:br>
              <a:rPr lang="en">
                <a:solidFill>
                  <a:schemeClr val="dk1"/>
                </a:solidFill>
              </a:rPr>
            </a:br>
            <a:r>
              <a:rPr lang="en">
                <a:solidFill>
                  <a:schemeClr val="dk1"/>
                </a:solidFill>
              </a:rPr>
              <a:t>- sensitive to environment and they would not be accurate when there is snow or rain.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require high investment for procurement and maintenance of these sensors, because should be placed under the ground or on the ceiling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moderate power consumption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Active infrared sensor: These sensors would emit infrared energy and detect any object or vehicle by the amount of energy reflected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br>
              <a:rPr lang="en">
                <a:solidFill>
                  <a:schemeClr val="dk1"/>
                </a:solidFill>
              </a:rPr>
            </a:br>
            <a:r>
              <a:rPr lang="en">
                <a:solidFill>
                  <a:schemeClr val="dk1"/>
                </a:solidFill>
              </a:rPr>
              <a:t>- sensitive to environment and they would not be accurate when there is snow or rain.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require high investment for procurement and maintenance of these sensors, because usually placed on the ceiling</a:t>
            </a:r>
            <a:br>
              <a:rPr lang="en">
                <a:solidFill>
                  <a:schemeClr val="dk1"/>
                </a:solidFill>
              </a:rPr>
            </a:br>
            <a:r>
              <a:rPr lang="en">
                <a:solidFill>
                  <a:schemeClr val="dk1"/>
                </a:solidFill>
              </a:rPr>
              <a:t>Benefit : One of the most reliable under perfect environment (Eq. Indoor)</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84bbd17571_4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g184bbd17571_4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br>
              <a:rPr lang="en">
                <a:solidFill>
                  <a:schemeClr val="dk1"/>
                </a:solidFill>
              </a:rPr>
            </a:br>
            <a:r>
              <a:rPr lang="en">
                <a:solidFill>
                  <a:schemeClr val="dk1"/>
                </a:solidFill>
              </a:rPr>
              <a:t>	</a:t>
            </a:r>
            <a:r>
              <a:rPr lang="en">
                <a:solidFill>
                  <a:schemeClr val="dk1"/>
                </a:solidFill>
              </a:rPr>
              <a:t>Passive infrared sensor: These sensors detect changes in energy and when a vehicle occupies a parking space, these sensors identify the change in energy and detect occupancy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prone to interference by ambient light</a:t>
            </a:r>
            <a:br>
              <a:rPr lang="en">
                <a:solidFill>
                  <a:schemeClr val="dk1"/>
                </a:solidFill>
              </a:rPr>
            </a:br>
            <a:r>
              <a:rPr lang="en">
                <a:solidFill>
                  <a:schemeClr val="dk1"/>
                </a:solidFill>
              </a:rPr>
              <a:t>- sensitive to environment and they would not be accurate when there is snow or rain.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require high investment for procurement and maintenance of these sensors, because should be placed under the ground or on the ceiling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moderate power consumption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Active infrared sensor: These sensors would emit infrared energy and detect any object or vehicle by the amount of energy reflected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br>
              <a:rPr lang="en">
                <a:solidFill>
                  <a:schemeClr val="dk1"/>
                </a:solidFill>
              </a:rPr>
            </a:br>
            <a:r>
              <a:rPr lang="en">
                <a:solidFill>
                  <a:schemeClr val="dk1"/>
                </a:solidFill>
              </a:rPr>
              <a:t>- sensitive to environment and they would not be accurate when there is snow or rain.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require high investment for procurement and maintenance of these sensors, because usually placed on the ceiling</a:t>
            </a:r>
            <a:br>
              <a:rPr lang="en">
                <a:solidFill>
                  <a:schemeClr val="dk1"/>
                </a:solidFill>
              </a:rPr>
            </a:br>
            <a:r>
              <a:rPr lang="en">
                <a:solidFill>
                  <a:schemeClr val="dk1"/>
                </a:solidFill>
              </a:rPr>
              <a:t>Benefit : One of the most reliable under perfect environment (Eq. Indoor)</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84bbd17571_2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g184bbd17571_2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br>
              <a:rPr lang="en">
                <a:solidFill>
                  <a:schemeClr val="dk1"/>
                </a:solidFill>
              </a:rPr>
            </a:br>
            <a:r>
              <a:rPr lang="en">
                <a:solidFill>
                  <a:schemeClr val="dk1"/>
                </a:solidFill>
              </a:rPr>
              <a:t>	</a:t>
            </a:r>
            <a:r>
              <a:rPr lang="en">
                <a:solidFill>
                  <a:schemeClr val="dk1"/>
                </a:solidFill>
              </a:rPr>
              <a:t>Inductive loop detectors: These detectors are installed using underground wiring system and they use principles of electromagnetism to detect the presence of a vehicle. This sensor commonly used at the entrance and exit to know the count of the vehicles which can be used to know the availability of parking spaces.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 expensive to install and maintain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 An accurate count of vehicles would be provided (However, individual parking occupancy status cannot be attained using inductive loop detectors)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84bbd17571_4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g184bbd17571_4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Mobile-Sensor -&gt; Crowdsourcing data collection is how occupancy data collected from users update. (Users update details of parking spaces every time they park the vehicle)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Benefit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suited for open/closed parking lots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the expenditure is considered very minimal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No hardware installations or maintenance is required.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Negative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Calculation of parking time and accuracy of the information will be dependent on the user updating the occupancy details and is prone to human errors.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involves location sharing and raises privacy concerns.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may choose not to share their information (free riders) or deliberately disseminate false information to keep other drivers away from particular parking spaces for their own benefit (selfish liars)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184bbd17571_4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g184bbd17571_4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Machine vision</a:t>
            </a:r>
            <a:r>
              <a:rPr lang="en">
                <a:solidFill>
                  <a:schemeClr val="dk1"/>
                </a:solidFill>
              </a:rPr>
              <a:t>: A visual camera can be used for license plate recognition (LPR) or identifying parking lot occupancy using machine vision (powered with AI, Neural networks, image processing and deep learning).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84bbd17571_1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184bbd17571_1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endParaRPr sz="1800">
              <a:latin typeface="Calibri"/>
              <a:ea typeface="Calibri"/>
              <a:cs typeface="Calibri"/>
              <a:sym typeface="Calibri"/>
            </a:endParaRPr>
          </a:p>
          <a:p>
            <a:pPr indent="-298450" lvl="0" marL="457200" rtl="0" algn="l">
              <a:lnSpc>
                <a:spcPct val="100000"/>
              </a:lnSpc>
              <a:spcBef>
                <a:spcPts val="0"/>
              </a:spcBef>
              <a:spcAft>
                <a:spcPts val="0"/>
              </a:spcAft>
              <a:buSzPts val="1100"/>
              <a:buChar char="●"/>
            </a:pPr>
            <a:r>
              <a:rPr lang="en" sz="1800">
                <a:latin typeface="Calibri"/>
                <a:ea typeface="Calibri"/>
                <a:cs typeface="Calibri"/>
                <a:sym typeface="Calibri"/>
              </a:rPr>
              <a:t>Machine vision middle ground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298450" lvl="0" marL="457200" rtl="0" algn="l">
              <a:lnSpc>
                <a:spcPct val="100000"/>
              </a:lnSpc>
              <a:spcBef>
                <a:spcPts val="0"/>
              </a:spcBef>
              <a:spcAft>
                <a:spcPts val="0"/>
              </a:spcAft>
              <a:buSzPts val="1100"/>
              <a:buNone/>
            </a:pPr>
            <a:r>
              <a:rPr lang="en"/>
              <a:t>Why Parking IOT important?</a:t>
            </a:r>
            <a:br>
              <a:rPr lang="en"/>
            </a:br>
            <a:r>
              <a:rPr lang="en"/>
              <a:t>Increase population -&gt; Increase transportation -&gt; Increase parking space depency</a:t>
            </a:r>
            <a:br>
              <a:rPr lang="en"/>
            </a:br>
            <a:r>
              <a:rPr lang="en"/>
              <a:t>Public transport more sustainable for environment, but private vehicles still needed due to convenience -&gt; Driverless sharing car maybe solution, but the tech still far away, IoT-enhanced parking system is more achievable tech for time being</a:t>
            </a:r>
            <a:endParaRPr/>
          </a:p>
          <a:p>
            <a:pPr indent="-298450" lvl="0" marL="457200" rtl="0" algn="l">
              <a:lnSpc>
                <a:spcPct val="100000"/>
              </a:lnSpc>
              <a:spcBef>
                <a:spcPts val="0"/>
              </a:spcBef>
              <a:spcAft>
                <a:spcPts val="0"/>
              </a:spcAft>
              <a:buSzPts val="1100"/>
              <a:buNone/>
            </a:pPr>
            <a:r>
              <a:rPr lang="en"/>
              <a:t>Advantage than traditional : </a:t>
            </a:r>
            <a:br>
              <a:rPr lang="en"/>
            </a:br>
            <a:r>
              <a:rPr lang="en"/>
              <a:t>IoT Work smarter and easier.</a:t>
            </a:r>
            <a:br>
              <a:rPr lang="en"/>
            </a:br>
            <a:r>
              <a:rPr lang="en"/>
              <a:t>- Traditional parking systems has difficulties to find the vacant slots -&gt; may cause a lot of traffic, minor collisions and accidents in public</a:t>
            </a:r>
            <a:endParaRPr/>
          </a:p>
          <a:p>
            <a:pPr indent="-298450" lvl="0" marL="457200" rtl="0" algn="l">
              <a:lnSpc>
                <a:spcPct val="100000"/>
              </a:lnSpc>
              <a:spcBef>
                <a:spcPts val="0"/>
              </a:spcBef>
              <a:spcAft>
                <a:spcPts val="0"/>
              </a:spcAft>
              <a:buSzPts val="1100"/>
              <a:buNone/>
            </a:pPr>
            <a:r>
              <a:t/>
            </a:r>
            <a:endParaRPr>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WCS mora stable, Ultrasonic/infrared sensitive </a:t>
            </a:r>
            <a:r>
              <a:rPr lang="en">
                <a:solidFill>
                  <a:schemeClr val="dk1"/>
                </a:solidFill>
              </a:rPr>
              <a:t>environment</a:t>
            </a:r>
            <a:r>
              <a:rPr lang="en">
                <a:solidFill>
                  <a:schemeClr val="dk1"/>
                </a:solidFill>
              </a:rPr>
              <a:t>, </a:t>
            </a:r>
            <a:r>
              <a:rPr lang="en">
                <a:solidFill>
                  <a:schemeClr val="dk1"/>
                </a:solidFill>
              </a:rPr>
              <a:t>Magnetomater/microwave not sensitive but pricey, scalability</a:t>
            </a:r>
            <a:br>
              <a:rPr lang="en">
                <a:solidFill>
                  <a:schemeClr val="dk1"/>
                </a:solidFill>
              </a:rPr>
            </a:br>
            <a:r>
              <a:rPr lang="en">
                <a:solidFill>
                  <a:schemeClr val="dk1"/>
                </a:solidFill>
              </a:rPr>
              <a:t>Cindy</a:t>
            </a:r>
            <a:endParaRPr/>
          </a:p>
          <a:p>
            <a:pPr indent="-298450" lvl="0" marL="457200" rtl="0" algn="l">
              <a:lnSpc>
                <a:spcPct val="100000"/>
              </a:lnSpc>
              <a:spcBef>
                <a:spcPts val="0"/>
              </a:spcBef>
              <a:spcAft>
                <a:spcPts val="0"/>
              </a:spcAft>
              <a:buSzPts val="1100"/>
              <a:buNone/>
            </a:pPr>
            <a:r>
              <a:rPr lang="en"/>
              <a:t>Benefit :</a:t>
            </a:r>
            <a:endParaRPr/>
          </a:p>
          <a:p>
            <a:pPr indent="-298450" lvl="0" marL="457200" rtl="0" algn="l">
              <a:lnSpc>
                <a:spcPct val="100000"/>
              </a:lnSpc>
              <a:spcBef>
                <a:spcPts val="0"/>
              </a:spcBef>
              <a:spcAft>
                <a:spcPts val="0"/>
              </a:spcAft>
              <a:buSzPts val="1100"/>
              <a:buNone/>
            </a:pPr>
            <a:r>
              <a:rPr lang="en"/>
              <a:t>- can count of vacant parking spaces (Vehicle counter)</a:t>
            </a:r>
            <a:endParaRPr/>
          </a:p>
          <a:p>
            <a:pPr indent="-298450" lvl="0" marL="457200" rtl="0" algn="l">
              <a:lnSpc>
                <a:spcPct val="100000"/>
              </a:lnSpc>
              <a:spcBef>
                <a:spcPts val="0"/>
              </a:spcBef>
              <a:spcAft>
                <a:spcPts val="0"/>
              </a:spcAft>
              <a:buSzPts val="1100"/>
              <a:buNone/>
            </a:pPr>
            <a:r>
              <a:rPr lang="en"/>
              <a:t>- can validate vehicles based on their license plate (LPR)</a:t>
            </a:r>
            <a:endParaRPr/>
          </a:p>
          <a:p>
            <a:pPr indent="-298450" lvl="0" marL="457200" rtl="0" algn="l">
              <a:lnSpc>
                <a:spcPct val="100000"/>
              </a:lnSpc>
              <a:spcBef>
                <a:spcPts val="0"/>
              </a:spcBef>
              <a:spcAft>
                <a:spcPts val="0"/>
              </a:spcAft>
              <a:buSzPts val="1100"/>
              <a:buNone/>
            </a:pPr>
            <a:r>
              <a:rPr lang="en"/>
              <a:t>- limited number of cameras can cover large number of parking spaces, the expenditure is considered minimal.</a:t>
            </a:r>
            <a:endParaRPr/>
          </a:p>
          <a:p>
            <a:pPr indent="-298450" lvl="0" marL="457200" rtl="0" algn="l">
              <a:lnSpc>
                <a:spcPct val="100000"/>
              </a:lnSpc>
              <a:spcBef>
                <a:spcPts val="0"/>
              </a:spcBef>
              <a:spcAft>
                <a:spcPts val="0"/>
              </a:spcAft>
              <a:buSzPts val="1100"/>
              <a:buNone/>
            </a:pPr>
            <a:r>
              <a:rPr lang="en"/>
              <a:t>Negative (and solution) :</a:t>
            </a:r>
            <a:endParaRPr/>
          </a:p>
          <a:p>
            <a:pPr indent="-298450" lvl="0" marL="457200" rtl="0" algn="l">
              <a:lnSpc>
                <a:spcPct val="100000"/>
              </a:lnSpc>
              <a:spcBef>
                <a:spcPts val="0"/>
              </a:spcBef>
              <a:spcAft>
                <a:spcPts val="0"/>
              </a:spcAft>
              <a:buSzPts val="1100"/>
              <a:buNone/>
            </a:pPr>
            <a:r>
              <a:rPr lang="en"/>
              <a:t>- Heavy performance. Video processing of parking lot using a camera is not ideal as it requires continuous transfer of large bandwidths. (Therefore, a video should be broken into images at regular intervals and frame rates)</a:t>
            </a:r>
            <a:endParaRPr/>
          </a:p>
          <a:p>
            <a:pPr indent="-298450" lvl="0" marL="457200" rtl="0" algn="l">
              <a:lnSpc>
                <a:spcPct val="100000"/>
              </a:lnSpc>
              <a:spcBef>
                <a:spcPts val="0"/>
              </a:spcBef>
              <a:spcAft>
                <a:spcPts val="0"/>
              </a:spcAft>
              <a:buSzPts val="1100"/>
              <a:buNone/>
            </a:pPr>
            <a:r>
              <a:rPr lang="en"/>
              <a:t>- susceptible to limitations such as occlusion and shadow effects, distortion and lighting (removed with the use of 3D scene information )</a:t>
            </a:r>
            <a:endParaRPr/>
          </a:p>
          <a:p>
            <a:pPr indent="-298450" lvl="0" marL="457200" rtl="0" algn="l">
              <a:lnSpc>
                <a:spcPct val="100000"/>
              </a:lnSpc>
              <a:spcBef>
                <a:spcPts val="0"/>
              </a:spcBef>
              <a:spcAft>
                <a:spcPts val="0"/>
              </a:spcAft>
              <a:buSzPts val="1100"/>
              <a:buNone/>
            </a:pPr>
            <a:r>
              <a:rPr b="1" lang="en"/>
              <a:t>Why this one is the best ?</a:t>
            </a:r>
            <a:endParaRPr/>
          </a:p>
          <a:p>
            <a:pPr indent="-298450" lvl="0" marL="457200" rtl="0" algn="l">
              <a:lnSpc>
                <a:spcPct val="100000"/>
              </a:lnSpc>
              <a:spcBef>
                <a:spcPts val="0"/>
              </a:spcBef>
              <a:spcAft>
                <a:spcPts val="0"/>
              </a:spcAft>
              <a:buSzPts val="1100"/>
              <a:buNone/>
            </a:pPr>
            <a:r>
              <a:rPr lang="en"/>
              <a:t>Ultrasonic and infrared sensors are sensitive to environmental conditions</a:t>
            </a:r>
            <a:endParaRPr/>
          </a:p>
          <a:p>
            <a:pPr indent="-298450" lvl="0" marL="457200" rtl="0" algn="l">
              <a:lnSpc>
                <a:spcPct val="100000"/>
              </a:lnSpc>
              <a:spcBef>
                <a:spcPts val="0"/>
              </a:spcBef>
              <a:spcAft>
                <a:spcPts val="0"/>
              </a:spcAft>
              <a:buSzPts val="1100"/>
              <a:buNone/>
            </a:pPr>
            <a:r>
              <a:rPr lang="en"/>
              <a:t>magnetometers and microwave radar are not sensitive to environmental conditions but are expensive to install and maintain at open parking lots</a:t>
            </a:r>
            <a:endParaRPr/>
          </a:p>
          <a:p>
            <a:pPr indent="-298450" lvl="0" marL="457200" rtl="0" algn="l">
              <a:lnSpc>
                <a:spcPct val="100000"/>
              </a:lnSpc>
              <a:spcBef>
                <a:spcPts val="0"/>
              </a:spcBef>
              <a:spcAft>
                <a:spcPts val="0"/>
              </a:spcAft>
              <a:buSzPts val="1100"/>
              <a:buNone/>
            </a:pPr>
            <a:r>
              <a:rPr lang="en"/>
              <a:t>Even if the prices of sensors come down there would still be expenditure involved with installation and maintenance activities which would make it expensive to use sensors in open parking lots. Therefore, sensors are not ideal for open parking lots as expenditure should be minimal.</a:t>
            </a:r>
            <a:endParaRPr/>
          </a:p>
          <a:p>
            <a:pPr indent="-298450" lvl="0" marL="457200" rtl="0" algn="l">
              <a:lnSpc>
                <a:spcPct val="100000"/>
              </a:lnSpc>
              <a:spcBef>
                <a:spcPts val="0"/>
              </a:spcBef>
              <a:spcAft>
                <a:spcPts val="0"/>
              </a:spcAft>
              <a:buSzPts val="1100"/>
              <a:buNone/>
            </a:pPr>
            <a:r>
              <a:rPr lang="en"/>
              <a:t>As expenditure plays an important role in the choice of technology, it is found that machine vision, multi-agent systems, along with convolutional neural network are suitable to provide parking occupancy information.</a:t>
            </a:r>
            <a:endParaRPr/>
          </a:p>
          <a:p>
            <a:pPr indent="-298450" lvl="0" marL="457200" rtl="0" algn="l">
              <a:lnSpc>
                <a:spcPct val="100000"/>
              </a:lnSpc>
              <a:spcBef>
                <a:spcPts val="0"/>
              </a:spcBef>
              <a:spcAft>
                <a:spcPts val="0"/>
              </a:spcAft>
              <a:buSzPts val="1100"/>
              <a:buNone/>
            </a:pPr>
            <a:r>
              <a:rPr b="1" lang="en"/>
              <a:t>How it works?</a:t>
            </a:r>
            <a:endParaRPr/>
          </a:p>
          <a:p>
            <a:pPr indent="-298450" lvl="0" marL="457200" rtl="0" algn="l">
              <a:lnSpc>
                <a:spcPct val="100000"/>
              </a:lnSpc>
              <a:spcBef>
                <a:spcPts val="0"/>
              </a:spcBef>
              <a:spcAft>
                <a:spcPts val="0"/>
              </a:spcAft>
              <a:buSzPts val="1100"/>
              <a:buNone/>
            </a:pPr>
            <a:r>
              <a:rPr lang="en"/>
              <a:t>The parking occupancy detection using machine vision will vary between closed and open parking lots as there can be varying light conditions in an open outdoor parking lot. As mentioned earlier, challenges faced by low lighting and shadow conditions can be addressed. Therefore, machine vision using visual camera is one of the feasible smart parking technology for acquiring real-time parking occupancy information in open parking lots. Machine vision can be associated with convolutional neural networks and deep learning for efficient image classification. In the literature, neural networks are used mostly for LPR and there are limited studies which use convolutional neural networks for parking occupancy detection. However, image classification accuracy is high while using convolutional neural networks.</a:t>
            </a:r>
            <a:endParaRPr/>
          </a:p>
          <a:p>
            <a:pPr indent="-298450" lvl="0" marL="457200" rtl="0" algn="l">
              <a:lnSpc>
                <a:spcPct val="100000"/>
              </a:lnSpc>
              <a:spcBef>
                <a:spcPts val="0"/>
              </a:spcBef>
              <a:spcAft>
                <a:spcPts val="0"/>
              </a:spcAft>
              <a:buSzPts val="1100"/>
              <a:buNone/>
            </a:pPr>
            <a:r>
              <a:rPr lang="en"/>
              <a:t>Large datasets are already available and additional data would facilitate in further improving image classification. Different technologies or image classification algorithms can be tested using PKLot which is publicly available outdoor parking lot images dataset. </a:t>
            </a:r>
            <a:endParaRPr/>
          </a:p>
          <a:p>
            <a:pPr indent="-298450" lvl="0" marL="457200" rtl="0" algn="l">
              <a:lnSpc>
                <a:spcPct val="100000"/>
              </a:lnSpc>
              <a:spcBef>
                <a:spcPts val="0"/>
              </a:spcBef>
              <a:spcAft>
                <a:spcPts val="0"/>
              </a:spcAft>
              <a:buSzPts val="1100"/>
              <a:buNone/>
            </a:pPr>
            <a:r>
              <a:rPr lang="en"/>
              <a:t>Data collected using the visual camera would be processed using image classification algorithms or convolutional neural network to generate parking occupancy information.</a:t>
            </a:r>
            <a:endParaRPr/>
          </a:p>
          <a:p>
            <a:pPr indent="-298450" lvl="0" marL="457200" rtl="0" algn="l">
              <a:lnSpc>
                <a:spcPct val="100000"/>
              </a:lnSpc>
              <a:spcBef>
                <a:spcPts val="0"/>
              </a:spcBef>
              <a:spcAft>
                <a:spcPts val="0"/>
              </a:spcAft>
              <a:buSzPts val="1100"/>
              <a:buNone/>
            </a:pPr>
            <a:r>
              <a:rPr b="1" lang="en"/>
              <a:t>Conclusion?</a:t>
            </a:r>
            <a:endParaRPr/>
          </a:p>
          <a:p>
            <a:pPr indent="-298450" lvl="0" marL="457200" rtl="0" algn="l">
              <a:lnSpc>
                <a:spcPct val="100000"/>
              </a:lnSpc>
              <a:spcBef>
                <a:spcPts val="0"/>
              </a:spcBef>
              <a:spcAft>
                <a:spcPts val="0"/>
              </a:spcAft>
              <a:buSzPts val="1100"/>
              <a:buNone/>
            </a:pPr>
            <a:r>
              <a:rPr lang="en"/>
              <a:t>Machine vision is another technology which uses the visual camera to acquire real-time parking occupancy information on open parking lots due to its minimal expenditure. The usage of the visual camera is dependent on regulations supported by the country which needs to be considered prior. However, there is no single ideal technology suitable for parking occupancy detection. Based on the type of parking lot and size, a different combination of smart parking technologies and sensors can be used for efficient and financially viable parking occupancy detection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Cindy</a:t>
            </a:r>
            <a:endParaRPr/>
          </a:p>
          <a:p>
            <a:pPr indent="-298450" lvl="0" marL="457200" rtl="0" algn="l">
              <a:lnSpc>
                <a:spcPct val="100000"/>
              </a:lnSpc>
              <a:spcBef>
                <a:spcPts val="0"/>
              </a:spcBef>
              <a:spcAft>
                <a:spcPts val="0"/>
              </a:spcAft>
              <a:buSzPts val="1100"/>
              <a:buChar char="●"/>
            </a:pPr>
            <a:r>
              <a:rPr lang="en"/>
              <a:t>Additional features can be expected from camera</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89fb5f5285_2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g189fb5f5285_2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Mercy</a:t>
            </a:r>
            <a:br>
              <a:rPr lang="en"/>
            </a:br>
            <a:r>
              <a:rPr lang="en"/>
              <a:t>	</a:t>
            </a:r>
            <a:r>
              <a:rPr lang="en"/>
              <a:t>The first challenge is the lack of a comprehensive quantitative comparison and benchmarking of the accuracy and reliability of parking occupancy sensors. </a:t>
            </a:r>
            <a:br>
              <a:rPr lang="en"/>
            </a:br>
            <a:r>
              <a:rPr lang="en"/>
              <a:t>	- Another challenge is the detection of improper parking</a:t>
            </a:r>
            <a:br>
              <a:rPr lang="en"/>
            </a:br>
            <a:r>
              <a:rPr lang="en"/>
              <a:t>	- A third challenge is the recognition of different vehicle types, which can be useful for pricing or identification of improper/illegal parking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84bbd17571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7" name="Google Shape;1597;g184bbd17571_1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None/>
            </a:pPr>
            <a:r>
              <a:rPr b="0" i="0" lang="en" sz="1800">
                <a:solidFill>
                  <a:srgbClr val="000000"/>
                </a:solidFill>
                <a:latin typeface="Calibri"/>
                <a:ea typeface="Calibri"/>
                <a:cs typeface="Calibri"/>
                <a:sym typeface="Calibri"/>
              </a:rPr>
              <a:t>Why Parking IOT important?</a:t>
            </a:r>
            <a:r>
              <a:rPr b="0" i="0" lang="en" sz="1800">
                <a:solidFill>
                  <a:srgbClr val="000000"/>
                </a:solidFill>
                <a:latin typeface="Arial"/>
                <a:ea typeface="Arial"/>
                <a:cs typeface="Arial"/>
                <a:sym typeface="Arial"/>
              </a:rPr>
              <a:t> </a:t>
            </a:r>
            <a:br>
              <a:rPr b="0" i="0" lang="en" sz="1800">
                <a:solidFill>
                  <a:srgbClr val="000000"/>
                </a:solidFill>
                <a:latin typeface="Arial"/>
                <a:ea typeface="Arial"/>
                <a:cs typeface="Arial"/>
                <a:sym typeface="Arial"/>
              </a:rPr>
            </a:br>
            <a:r>
              <a:rPr b="0" i="0" lang="en" sz="1800">
                <a:solidFill>
                  <a:srgbClr val="000000"/>
                </a:solidFill>
                <a:latin typeface="Calibri"/>
                <a:ea typeface="Calibri"/>
                <a:cs typeface="Calibri"/>
                <a:sym typeface="Calibri"/>
              </a:rPr>
              <a:t>Why we need the parking IoT, when the driverless day in horizon?</a:t>
            </a:r>
            <a:r>
              <a:rPr b="0" i="0" lang="en" sz="1800">
                <a:solidFill>
                  <a:srgbClr val="000000"/>
                </a:solidFill>
                <a:latin typeface="Arial"/>
                <a:ea typeface="Arial"/>
                <a:cs typeface="Arial"/>
                <a:sym typeface="Arial"/>
              </a:rPr>
              <a:t> </a:t>
            </a:r>
            <a:br>
              <a:rPr b="0" i="0" lang="en" sz="1800">
                <a:solidFill>
                  <a:srgbClr val="000000"/>
                </a:solidFill>
                <a:latin typeface="Arial"/>
                <a:ea typeface="Arial"/>
                <a:cs typeface="Arial"/>
                <a:sym typeface="Arial"/>
              </a:rPr>
            </a:br>
            <a:r>
              <a:rPr b="0" i="0" lang="en" sz="1800">
                <a:solidFill>
                  <a:srgbClr val="000000"/>
                </a:solidFill>
                <a:latin typeface="Calibri"/>
                <a:ea typeface="Calibri"/>
                <a:cs typeface="Calibri"/>
                <a:sym typeface="Calibri"/>
              </a:rPr>
              <a:t>Benefit of IoT parking than traditional approaches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29845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457200" lvl="0" marL="0" rtl="0" algn="l">
              <a:lnSpc>
                <a:spcPct val="100000"/>
              </a:lnSpc>
              <a:spcBef>
                <a:spcPts val="0"/>
              </a:spcBef>
              <a:spcAft>
                <a:spcPts val="0"/>
              </a:spcAft>
              <a:buNone/>
            </a:pPr>
            <a:r>
              <a:rPr lang="en"/>
              <a:t>How it works?</a:t>
            </a:r>
            <a:br>
              <a:rPr lang="en"/>
            </a:br>
            <a:r>
              <a:rPr lang="en"/>
              <a:t>1. Identify the car</a:t>
            </a:r>
            <a:br>
              <a:rPr lang="en"/>
            </a:br>
            <a:r>
              <a:rPr lang="en"/>
              <a:t>2. Finding the empty lot</a:t>
            </a:r>
            <a:br>
              <a:rPr lang="en"/>
            </a:br>
            <a:r>
              <a:rPr lang="en"/>
              <a:t>3. Counting of the payment</a:t>
            </a:r>
            <a:br>
              <a:rPr lang="en"/>
            </a:br>
            <a:r>
              <a:rPr lang="en"/>
              <a:t>4. Recognition the driver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None/>
            </a:pPr>
            <a:br>
              <a:rPr lang="en" sz="1800">
                <a:latin typeface="Calibri"/>
                <a:ea typeface="Calibri"/>
                <a:cs typeface="Calibri"/>
                <a:sym typeface="Calibri"/>
              </a:rPr>
            </a:br>
            <a:r>
              <a:rPr lang="en" sz="1800">
                <a:latin typeface="Calibri"/>
                <a:ea typeface="Calibri"/>
                <a:cs typeface="Calibri"/>
                <a:sym typeface="Calibri"/>
              </a:rPr>
              <a:t>-&gt; Why we choose outdoor as point?</a:t>
            </a:r>
            <a:r>
              <a:rPr lang="en" sz="1800">
                <a:latin typeface="Arial"/>
                <a:ea typeface="Arial"/>
                <a:cs typeface="Arial"/>
                <a:sym typeface="Arial"/>
              </a:rPr>
              <a:t> </a:t>
            </a:r>
            <a:br>
              <a:rPr lang="en" sz="1800">
                <a:latin typeface="Arial"/>
                <a:ea typeface="Arial"/>
                <a:cs typeface="Arial"/>
                <a:sym typeface="Arial"/>
              </a:rPr>
            </a:br>
            <a:r>
              <a:rPr lang="en" sz="1800">
                <a:latin typeface="Calibri"/>
                <a:ea typeface="Calibri"/>
                <a:cs typeface="Calibri"/>
                <a:sym typeface="Calibri"/>
              </a:rPr>
              <a:t>Because</a:t>
            </a:r>
            <a:r>
              <a:rPr b="0" i="0" lang="en" sz="1800">
                <a:latin typeface="Calibri"/>
                <a:ea typeface="Calibri"/>
                <a:cs typeface="Calibri"/>
                <a:sym typeface="Calibri"/>
              </a:rPr>
              <a:t>,</a:t>
            </a:r>
            <a:r>
              <a:rPr lang="en" sz="1800">
                <a:latin typeface="Calibri"/>
                <a:ea typeface="Calibri"/>
                <a:cs typeface="Calibri"/>
                <a:sym typeface="Calibri"/>
              </a:rPr>
              <a:t> there are many </a:t>
            </a:r>
            <a:r>
              <a:rPr b="0" i="0" lang="en" sz="1800">
                <a:latin typeface="Calibri"/>
                <a:ea typeface="Calibri"/>
                <a:cs typeface="Calibri"/>
                <a:sym typeface="Calibri"/>
              </a:rPr>
              <a:t>open parking lots which do not support reservation, freely available for a limited amount of time and are</a:t>
            </a:r>
            <a:r>
              <a:rPr lang="en" sz="1800">
                <a:latin typeface="Calibri"/>
                <a:ea typeface="Calibri"/>
                <a:cs typeface="Calibri"/>
                <a:sym typeface="Calibri"/>
              </a:rPr>
              <a:t> </a:t>
            </a:r>
            <a:r>
              <a:rPr b="0" i="0" lang="en" sz="1800">
                <a:latin typeface="Calibri"/>
                <a:ea typeface="Calibri"/>
                <a:cs typeface="Calibri"/>
                <a:sym typeface="Calibri"/>
              </a:rPr>
              <a:t>commonly placed outdoors occupying a large amount of space</a:t>
            </a:r>
            <a:r>
              <a:rPr lang="en" sz="1800">
                <a:latin typeface="Calibri"/>
                <a:ea typeface="Calibri"/>
                <a:cs typeface="Calibri"/>
                <a:sym typeface="Calibri"/>
              </a:rPr>
              <a:t> </a:t>
            </a:r>
            <a:endParaRPr/>
          </a:p>
          <a:p>
            <a:pPr indent="-228600" lvl="0" marL="457200" rtl="0" algn="l">
              <a:lnSpc>
                <a:spcPct val="100000"/>
              </a:lnSpc>
              <a:spcBef>
                <a:spcPts val="0"/>
              </a:spcBef>
              <a:spcAft>
                <a:spcPts val="0"/>
              </a:spcAft>
              <a:buSzPts val="1100"/>
              <a:buNone/>
            </a:pPr>
            <a:r>
              <a:t/>
            </a:r>
            <a:endParaRPr sz="1800">
              <a:latin typeface="Calibri"/>
              <a:ea typeface="Calibri"/>
              <a:cs typeface="Calibri"/>
              <a:sym typeface="Calibri"/>
            </a:endParaRPr>
          </a:p>
          <a:p>
            <a:pPr indent="-298450" lvl="0" marL="457200" rtl="0" algn="l">
              <a:lnSpc>
                <a:spcPct val="100000"/>
              </a:lnSpc>
              <a:spcBef>
                <a:spcPts val="0"/>
              </a:spcBef>
              <a:spcAft>
                <a:spcPts val="0"/>
              </a:spcAft>
              <a:buSzPts val="1100"/>
              <a:buChar char="●"/>
            </a:pPr>
            <a:r>
              <a:rPr lang="en"/>
              <a:t>Outdoor vs Indoor :</a:t>
            </a:r>
            <a:br>
              <a:rPr lang="en"/>
            </a:br>
            <a:r>
              <a:rPr lang="en"/>
              <a:t>research gap in order to improve parking efficiency at an open parking lot (Especially, open parking lots which do not support reservation, freely available for a limited amount of time and are commonly placed outdoors occupying a large amount of space.)</a:t>
            </a:r>
            <a:br>
              <a:rPr lang="en"/>
            </a:br>
            <a:r>
              <a:rPr lang="en"/>
              <a:t>Paidi, et al. 2018</a:t>
            </a:r>
            <a:br>
              <a:rPr lang="en"/>
            </a:br>
            <a:r>
              <a:rPr lang="en"/>
              <a:t>Challenges in an open parking lot are: freely available where the </a:t>
            </a:r>
            <a:r>
              <a:rPr lang="en" u="sng"/>
              <a:t>reservation is not possible</a:t>
            </a:r>
            <a:r>
              <a:rPr lang="en"/>
              <a:t> and they are </a:t>
            </a:r>
            <a:r>
              <a:rPr lang="en" u="sng"/>
              <a:t>subjected to environmental conditions</a:t>
            </a:r>
            <a:r>
              <a:rPr lang="en"/>
              <a:t> when placed outdoors. Therefore, suitability of </a:t>
            </a:r>
            <a:r>
              <a:rPr lang="en" u="sng"/>
              <a:t>sensors</a:t>
            </a:r>
            <a:r>
              <a:rPr lang="en"/>
              <a:t> and technologies was made by </a:t>
            </a:r>
            <a:r>
              <a:rPr lang="en" u="sng"/>
              <a:t>compatibility</a:t>
            </a:r>
            <a:r>
              <a:rPr lang="en"/>
              <a:t> and </a:t>
            </a:r>
            <a:r>
              <a:rPr lang="en" u="sng"/>
              <a:t>expenditure</a:t>
            </a:r>
            <a:r>
              <a:rPr lang="en"/>
              <a:t> parameters (compatibility is measured in terms of varying environment and lighting conditions while expenditure is measured in terms of purchase cost, installation and maintenance activities.)</a:t>
            </a:r>
            <a:endParaRPr/>
          </a:p>
          <a:p>
            <a:pPr indent="-228600" lvl="0" marL="457200" rtl="0" algn="l">
              <a:lnSpc>
                <a:spcPct val="100000"/>
              </a:lnSpc>
              <a:spcBef>
                <a:spcPts val="0"/>
              </a:spcBef>
              <a:spcAft>
                <a:spcPts val="0"/>
              </a:spcAft>
              <a:buSzPts val="1100"/>
              <a:buNone/>
            </a:pPr>
            <a:r>
              <a:t/>
            </a:r>
            <a:endParaRPr sz="18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Mercy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at Style Infographics"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007000" y="2298250"/>
            <a:ext cx="3030300" cy="14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4500">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617324" y="2560559"/>
            <a:ext cx="1909500" cy="467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000" u="none" cap="none" strike="noStrike">
                <a:solidFill>
                  <a:srgbClr val="000000"/>
                </a:solidFill>
                <a:latin typeface="Roboto"/>
                <a:ea typeface="Roboto"/>
                <a:cs typeface="Roboto"/>
                <a:sym typeface="Roboto"/>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 name="Shape 15"/>
        <p:cNvGrpSpPr/>
        <p:nvPr/>
      </p:nvGrpSpPr>
      <p:grpSpPr>
        <a:xfrm>
          <a:off x="0" y="0"/>
          <a:ext cx="0" cy="0"/>
          <a:chOff x="0" y="0"/>
          <a:chExt cx="0" cy="0"/>
        </a:xfrm>
      </p:grpSpPr>
      <p:sp>
        <p:nvSpPr>
          <p:cNvPr id="16" name="Google Shape;16;p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2312016" y="205675"/>
            <a:ext cx="4519800" cy="6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Font typeface="Fira Sans Extra Condensed"/>
              <a:buNone/>
              <a:defRPr>
                <a:highlight>
                  <a:srgbClr val="FFFFFF"/>
                </a:highlight>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SzPts val="3000"/>
              <a:buFont typeface="Fira Sans Extra Condensed"/>
              <a:buNone/>
              <a:defRPr>
                <a:latin typeface="Fira Sans Extra Condensed"/>
                <a:ea typeface="Fira Sans Extra Condensed"/>
                <a:cs typeface="Fira Sans Extra Condensed"/>
                <a:sym typeface="Fira Sans Extra Condensed"/>
              </a:defRPr>
            </a:lvl9pPr>
          </a:lstStyle>
          <a:p/>
        </p:txBody>
      </p:sp>
      <p:sp>
        <p:nvSpPr>
          <p:cNvPr id="20" name="Google Shape;2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6"/>
          <p:cNvSpPr txBox="1"/>
          <p:nvPr>
            <p:ph type="title"/>
          </p:nvPr>
        </p:nvSpPr>
        <p:spPr>
          <a:xfrm>
            <a:off x="457200" y="411475"/>
            <a:ext cx="82296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3" name="Google Shape;23;p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7"/>
          <p:cNvSpPr txBox="1"/>
          <p:nvPr>
            <p:ph type="title"/>
          </p:nvPr>
        </p:nvSpPr>
        <p:spPr>
          <a:xfrm>
            <a:off x="457200" y="411475"/>
            <a:ext cx="82296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7" name="Google Shape;27;p7"/>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8" name="Google Shape;28;p7"/>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8" name="Google Shape;38;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606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1pPr>
            <a:lvl2pPr lvl="1"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2pPr>
            <a:lvl3pPr lvl="2"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3pPr>
            <a:lvl4pPr lvl="3"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4pPr>
            <a:lvl5pPr lvl="4"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5pPr>
            <a:lvl6pPr lvl="5"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6pPr>
            <a:lvl7pPr lvl="6"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7pPr>
            <a:lvl8pPr lvl="7"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8pPr>
            <a:lvl9pPr lvl="8" marR="0" rtl="0" algn="ctr">
              <a:lnSpc>
                <a:spcPct val="100000"/>
              </a:lnSpc>
              <a:spcBef>
                <a:spcPts val="0"/>
              </a:spcBef>
              <a:spcAft>
                <a:spcPts val="0"/>
              </a:spcAft>
              <a:buClr>
                <a:srgbClr val="000000"/>
              </a:buClr>
              <a:buSzPts val="3000"/>
              <a:buFont typeface="Roboto Condensed"/>
              <a:buNone/>
              <a:defRPr b="1" i="0" sz="3000" u="none" cap="none" strike="noStrike">
                <a:solidFill>
                  <a:srgbClr val="000000"/>
                </a:solidFill>
                <a:latin typeface="Roboto Condensed"/>
                <a:ea typeface="Roboto Condensed"/>
                <a:cs typeface="Roboto Condensed"/>
                <a:sym typeface="Roboto Condensed"/>
              </a:defRPr>
            </a:lvl9pPr>
          </a:lstStyle>
          <a:p/>
        </p:txBody>
      </p:sp>
      <p:sp>
        <p:nvSpPr>
          <p:cNvPr id="7" name="Google Shape;7;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Condensed"/>
                <a:ea typeface="Roboto Condensed"/>
                <a:cs typeface="Roboto Condensed"/>
                <a:sym typeface="Roboto Condensed"/>
              </a:defRPr>
            </a:lvl1pPr>
            <a:lvl2pPr lvl="1" algn="r">
              <a:buNone/>
              <a:defRPr sz="1300">
                <a:latin typeface="Roboto Condensed"/>
                <a:ea typeface="Roboto Condensed"/>
                <a:cs typeface="Roboto Condensed"/>
                <a:sym typeface="Roboto Condensed"/>
              </a:defRPr>
            </a:lvl2pPr>
            <a:lvl3pPr lvl="2" algn="r">
              <a:buNone/>
              <a:defRPr sz="1300">
                <a:latin typeface="Roboto Condensed"/>
                <a:ea typeface="Roboto Condensed"/>
                <a:cs typeface="Roboto Condensed"/>
                <a:sym typeface="Roboto Condensed"/>
              </a:defRPr>
            </a:lvl3pPr>
            <a:lvl4pPr lvl="3" algn="r">
              <a:buNone/>
              <a:defRPr sz="1300">
                <a:latin typeface="Roboto Condensed"/>
                <a:ea typeface="Roboto Condensed"/>
                <a:cs typeface="Roboto Condensed"/>
                <a:sym typeface="Roboto Condensed"/>
              </a:defRPr>
            </a:lvl4pPr>
            <a:lvl5pPr lvl="4" algn="r">
              <a:buNone/>
              <a:defRPr sz="1300">
                <a:latin typeface="Roboto Condensed"/>
                <a:ea typeface="Roboto Condensed"/>
                <a:cs typeface="Roboto Condensed"/>
                <a:sym typeface="Roboto Condensed"/>
              </a:defRPr>
            </a:lvl5pPr>
            <a:lvl6pPr lvl="5" algn="r">
              <a:buNone/>
              <a:defRPr sz="1300">
                <a:latin typeface="Roboto Condensed"/>
                <a:ea typeface="Roboto Condensed"/>
                <a:cs typeface="Roboto Condensed"/>
                <a:sym typeface="Roboto Condensed"/>
              </a:defRPr>
            </a:lvl6pPr>
            <a:lvl7pPr lvl="6" algn="r">
              <a:buNone/>
              <a:defRPr sz="1300">
                <a:latin typeface="Roboto Condensed"/>
                <a:ea typeface="Roboto Condensed"/>
                <a:cs typeface="Roboto Condensed"/>
                <a:sym typeface="Roboto Condensed"/>
              </a:defRPr>
            </a:lvl7pPr>
            <a:lvl8pPr lvl="7" algn="r">
              <a:buNone/>
              <a:defRPr sz="1300">
                <a:latin typeface="Roboto Condensed"/>
                <a:ea typeface="Roboto Condensed"/>
                <a:cs typeface="Roboto Condensed"/>
                <a:sym typeface="Roboto Condensed"/>
              </a:defRPr>
            </a:lvl8pPr>
            <a:lvl9pPr lvl="8" algn="r">
              <a:buNone/>
              <a:defRPr sz="1300">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slide" Target="/ppt/slides/slide13.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3.xml"/><Relationship Id="rId8" Type="http://schemas.openxmlformats.org/officeDocument/2006/relationships/slide" Target="/ppt/slides/slide33.xml"/></Relationships>
</file>

<file path=ppt/slides/_rels/slide14.xml.rels><?xml version="1.0" encoding="UTF-8" standalone="yes"?><Relationships xmlns="http://schemas.openxmlformats.org/package/2006/relationships"><Relationship Id="rId10" Type="http://schemas.openxmlformats.org/officeDocument/2006/relationships/slide" Target="/ppt/slides/slide34.xml"/><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slide" Target="/ppt/slides/slide33.xml"/><Relationship Id="rId5" Type="http://schemas.openxmlformats.org/officeDocument/2006/relationships/slide" Target="/ppt/slides/slide14.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slide" Target="/ppt/slides/slide15.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5.xml"/><Relationship Id="rId8" Type="http://schemas.openxmlformats.org/officeDocument/2006/relationships/slide" Target="/ppt/slides/slide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slide" Target="/ppt/slides/slide16.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6.xml"/><Relationship Id="rId8" Type="http://schemas.openxmlformats.org/officeDocument/2006/relationships/slide" Target="/ppt/slides/slide33.xml"/></Relationships>
</file>

<file path=ppt/slides/_rels/slide17.xml.rels><?xml version="1.0" encoding="UTF-8" standalone="yes"?><Relationships xmlns="http://schemas.openxmlformats.org/package/2006/relationships"><Relationship Id="rId10" Type="http://schemas.openxmlformats.org/officeDocument/2006/relationships/slide" Target="/ppt/slides/slide34.xml"/><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 Target="/ppt/slides/slide33.xml"/><Relationship Id="rId5" Type="http://schemas.openxmlformats.org/officeDocument/2006/relationships/slide" Target="/ppt/slides/slide17.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slide" Target="/ppt/slides/slide18.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8.xml"/><Relationship Id="rId8" Type="http://schemas.openxmlformats.org/officeDocument/2006/relationships/slide" Target="/ppt/slides/slide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slide" Target="/ppt/slides/slide19.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19.xml"/><Relationship Id="rId8" Type="http://schemas.openxmlformats.org/officeDocument/2006/relationships/slide" Target="/ppt/slides/slide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slide" Target="/ppt/slides/slide20.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0.xml"/><Relationship Id="rId8" Type="http://schemas.openxmlformats.org/officeDocument/2006/relationships/slide" Target="/ppt/slides/slide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slide" Target="/ppt/slides/slide21.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1.xml"/><Relationship Id="rId8" Type="http://schemas.openxmlformats.org/officeDocument/2006/relationships/slide" Target="/ppt/slides/slide33.xml"/></Relationships>
</file>

<file path=ppt/slides/_rels/slide22.xml.rels><?xml version="1.0" encoding="UTF-8" standalone="yes"?><Relationships xmlns="http://schemas.openxmlformats.org/package/2006/relationships"><Relationship Id="rId10" Type="http://schemas.openxmlformats.org/officeDocument/2006/relationships/slide" Target="/ppt/slides/slide34.xml"/><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slide" Target="/ppt/slides/slide33.xml"/><Relationship Id="rId5" Type="http://schemas.openxmlformats.org/officeDocument/2006/relationships/slide" Target="/ppt/slides/slide22.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gif"/><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3.xml"/><Relationship Id="rId8" Type="http://schemas.openxmlformats.org/officeDocument/2006/relationships/slide" Target="/ppt/slides/slide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slide" Target="/ppt/slides/slide24.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4.xml"/><Relationship Id="rId8" Type="http://schemas.openxmlformats.org/officeDocument/2006/relationships/slide" Target="/ppt/slides/slide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slide" Target="/ppt/slides/slide25.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5.xml"/><Relationship Id="rId8" Type="http://schemas.openxmlformats.org/officeDocument/2006/relationships/slide" Target="/ppt/slides/slide33.xml"/></Relationships>
</file>

<file path=ppt/slides/_rels/slide26.xml.rels><?xml version="1.0" encoding="UTF-8" standalone="yes"?><Relationships xmlns="http://schemas.openxmlformats.org/package/2006/relationships"><Relationship Id="rId11" Type="http://schemas.openxmlformats.org/officeDocument/2006/relationships/slide" Target="/ppt/slides/slide34.xml"/><Relationship Id="rId10" Type="http://schemas.openxmlformats.org/officeDocument/2006/relationships/slide" Target="/ppt/slides/slide33.xml"/><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drive.google.com/file/d/1xrLNIGT7peCcVxVZgR24C7NZJR8WWIAs/view" TargetMode="External"/><Relationship Id="rId4" Type="http://schemas.openxmlformats.org/officeDocument/2006/relationships/image" Target="../media/image1.png"/><Relationship Id="rId9" Type="http://schemas.openxmlformats.org/officeDocument/2006/relationships/slide" Target="/ppt/slides/slide26.xml"/><Relationship Id="rId5" Type="http://schemas.openxmlformats.org/officeDocument/2006/relationships/hyperlink" Target="https://www.youtube.com/watch?v=DQfR7a1xctg" TargetMode="External"/><Relationship Id="rId6" Type="http://schemas.openxmlformats.org/officeDocument/2006/relationships/slide" Target="/ppt/slides/slide26.xml"/><Relationship Id="rId7" Type="http://schemas.openxmlformats.org/officeDocument/2006/relationships/slide" Target="/ppt/slides/slide5.xml"/><Relationship Id="rId8" Type="http://schemas.openxmlformats.org/officeDocument/2006/relationships/slide" Target="/ppt/slid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slide" Target="/ppt/slides/slide27.xml"/><Relationship Id="rId9" Type="http://schemas.openxmlformats.org/officeDocument/2006/relationships/slide" Target="/ppt/slides/slide3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7.xml"/><Relationship Id="rId8" Type="http://schemas.openxmlformats.org/officeDocument/2006/relationships/slide" Target="/ppt/slides/slide33.xml"/></Relationships>
</file>

<file path=ppt/slides/_rels/slide28.xml.rels><?xml version="1.0" encoding="UTF-8" standalone="yes"?><Relationships xmlns="http://schemas.openxmlformats.org/package/2006/relationships"><Relationship Id="rId11" Type="http://schemas.openxmlformats.org/officeDocument/2006/relationships/slide" Target="/ppt/slides/slide34.xml"/><Relationship Id="rId10" Type="http://schemas.openxmlformats.org/officeDocument/2006/relationships/slide" Target="/ppt/slides/slide33.xml"/><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drive.google.com/file/d/1CYlbQc0gpHssWHeubKJR8EzOPagtqqo_/view" TargetMode="External"/><Relationship Id="rId4" Type="http://schemas.openxmlformats.org/officeDocument/2006/relationships/image" Target="../media/image1.png"/><Relationship Id="rId9" Type="http://schemas.openxmlformats.org/officeDocument/2006/relationships/slide" Target="/ppt/slides/slide28.xml"/><Relationship Id="rId5" Type="http://schemas.openxmlformats.org/officeDocument/2006/relationships/image" Target="../media/image17.png"/><Relationship Id="rId6" Type="http://schemas.openxmlformats.org/officeDocument/2006/relationships/slide" Target="/ppt/slides/slide28.xml"/><Relationship Id="rId7" Type="http://schemas.openxmlformats.org/officeDocument/2006/relationships/slide" Target="/ppt/slides/slide5.xml"/><Relationship Id="rId8" Type="http://schemas.openxmlformats.org/officeDocument/2006/relationships/slide" Target="/ppt/slid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slide" Target="/ppt/slides/slide30.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30.xml"/><Relationship Id="rId7" Type="http://schemas.openxmlformats.org/officeDocument/2006/relationships/slide" Target="/ppt/slides/slide33.xml"/><Relationship Id="rId8" Type="http://schemas.openxmlformats.org/officeDocument/2006/relationships/slide" Target="/ppt/slides/slide34.xml"/></Relationships>
</file>

<file path=ppt/slides/_rels/slide31.xml.rels><?xml version="1.0" encoding="UTF-8" standalone="yes"?><Relationships xmlns="http://schemas.openxmlformats.org/package/2006/relationships"><Relationship Id="rId10" Type="http://schemas.openxmlformats.org/officeDocument/2006/relationships/slide" Target="/ppt/slides/slide34.xml"/><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drive.google.com/file/d/15SvPOFXpii5B07rbtOzA4lr4_jfCtQp2/view" TargetMode="External"/><Relationship Id="rId4" Type="http://schemas.openxmlformats.org/officeDocument/2006/relationships/image" Target="../media/image1.png"/><Relationship Id="rId9" Type="http://schemas.openxmlformats.org/officeDocument/2006/relationships/slide" Target="/ppt/slides/slide33.xml"/><Relationship Id="rId5" Type="http://schemas.openxmlformats.org/officeDocument/2006/relationships/slide" Target="/ppt/slides/slide31.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slide" Target="/ppt/slides/slide33.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33.xml"/><Relationship Id="rId7" Type="http://schemas.openxmlformats.org/officeDocument/2006/relationships/slide" Target="/ppt/slides/slide33.xml"/><Relationship Id="rId8" Type="http://schemas.openxmlformats.org/officeDocument/2006/relationships/slide" Target="/ppt/slides/slide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TqABhtym6iv18sLgssXLMWfQP9IWyVDp/view" TargetMode="External"/><Relationship Id="rId4" Type="http://schemas.openxmlformats.org/officeDocument/2006/relationships/image" Target="../media/image1.png"/><Relationship Id="rId10" Type="http://schemas.openxmlformats.org/officeDocument/2006/relationships/slide" Target="/ppt/slides/slide34.xml"/><Relationship Id="rId9" Type="http://schemas.openxmlformats.org/officeDocument/2006/relationships/slide" Target="/ppt/slides/slide33.xml"/><Relationship Id="rId5" Type="http://schemas.openxmlformats.org/officeDocument/2006/relationships/slide" Target="/ppt/slides/slide4.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VQiFfa1h8FbpVC_iczbW7F6uP2ckUrwK/view" TargetMode="External"/><Relationship Id="rId4" Type="http://schemas.openxmlformats.org/officeDocument/2006/relationships/image" Target="../media/image2.jpg"/><Relationship Id="rId10" Type="http://schemas.openxmlformats.org/officeDocument/2006/relationships/slide" Target="/ppt/slides/slide34.xml"/><Relationship Id="rId9" Type="http://schemas.openxmlformats.org/officeDocument/2006/relationships/slide" Target="/ppt/slides/slide33.xml"/><Relationship Id="rId5" Type="http://schemas.openxmlformats.org/officeDocument/2006/relationships/slide" Target="/ppt/slides/slide6.xml"/><Relationship Id="rId6" Type="http://schemas.openxmlformats.org/officeDocument/2006/relationships/slide" Target="/ppt/slides/slide5.xml"/><Relationship Id="rId7" Type="http://schemas.openxmlformats.org/officeDocument/2006/relationships/slide" Target="/ppt/slides/slide7.xml"/><Relationship Id="rId8" Type="http://schemas.openxmlformats.org/officeDocument/2006/relationships/slide" Target="/ppt/slid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7.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5.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7.xml"/><Relationship Id="rId10" Type="http://schemas.openxmlformats.org/officeDocument/2006/relationships/slide" Target="/ppt/slides/slide5.xml"/><Relationship Id="rId13" Type="http://schemas.openxmlformats.org/officeDocument/2006/relationships/slide" Target="/ppt/slides/slide33.xml"/><Relationship Id="rId12" Type="http://schemas.openxmlformats.org/officeDocument/2006/relationships/slide" Target="/ppt/slides/slide13.xml"/><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slide" Target="/ppt/slides/slide9.xml"/><Relationship Id="rId4" Type="http://schemas.openxmlformats.org/officeDocument/2006/relationships/slide" Target="/ppt/slides/slide5.xml"/><Relationship Id="rId9" Type="http://schemas.openxmlformats.org/officeDocument/2006/relationships/slide" Target="/ppt/slides/slide9.xml"/><Relationship Id="rId14" Type="http://schemas.openxmlformats.org/officeDocument/2006/relationships/slide" Target="/ppt/slides/slide34.xml"/><Relationship Id="rId5" Type="http://schemas.openxmlformats.org/officeDocument/2006/relationships/slide" Target="/ppt/slides/slide7.xml"/><Relationship Id="rId6" Type="http://schemas.openxmlformats.org/officeDocument/2006/relationships/slide" Target="/ppt/slides/slide13.xml"/><Relationship Id="rId7" Type="http://schemas.openxmlformats.org/officeDocument/2006/relationships/slide" Target="/ppt/slides/slide33.xml"/><Relationship Id="rId8" Type="http://schemas.openxmlformats.org/officeDocument/2006/relationships/slide" Target="/ppt/slides/slide3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ctrTitle"/>
          </p:nvPr>
        </p:nvSpPr>
        <p:spPr>
          <a:xfrm>
            <a:off x="5006999" y="1028700"/>
            <a:ext cx="3375773" cy="271795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200"/>
              <a:t>The Comparison of Sensor Technologies</a:t>
            </a:r>
            <a:endParaRPr sz="4200"/>
          </a:p>
        </p:txBody>
      </p:sp>
      <p:grpSp>
        <p:nvGrpSpPr>
          <p:cNvPr id="54" name="Google Shape;54;p13"/>
          <p:cNvGrpSpPr/>
          <p:nvPr/>
        </p:nvGrpSpPr>
        <p:grpSpPr>
          <a:xfrm>
            <a:off x="-2609895" y="7"/>
            <a:ext cx="8675660" cy="4494740"/>
            <a:chOff x="497576" y="1258552"/>
            <a:chExt cx="5699048" cy="2952598"/>
          </a:xfrm>
        </p:grpSpPr>
        <p:sp>
          <p:nvSpPr>
            <p:cNvPr id="55" name="Google Shape;55;p13"/>
            <p:cNvSpPr/>
            <p:nvPr/>
          </p:nvSpPr>
          <p:spPr>
            <a:xfrm>
              <a:off x="2712069" y="1258552"/>
              <a:ext cx="3484555" cy="737999"/>
            </a:xfrm>
            <a:custGeom>
              <a:rect b="b" l="l" r="r" t="t"/>
              <a:pathLst>
                <a:path extrusionOk="0" h="7357" w="34737">
                  <a:moveTo>
                    <a:pt x="1" y="1"/>
                  </a:moveTo>
                  <a:cubicBezTo>
                    <a:pt x="1" y="4065"/>
                    <a:pt x="3292" y="7356"/>
                    <a:pt x="7356" y="7356"/>
                  </a:cubicBezTo>
                  <a:lnTo>
                    <a:pt x="31058" y="7356"/>
                  </a:lnTo>
                  <a:lnTo>
                    <a:pt x="34736" y="3679"/>
                  </a:lnTo>
                  <a:lnTo>
                    <a:pt x="3105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1974273" y="1258552"/>
              <a:ext cx="3429785" cy="1475797"/>
            </a:xfrm>
            <a:custGeom>
              <a:rect b="b" l="l" r="r" t="t"/>
              <a:pathLst>
                <a:path extrusionOk="0" h="14712" w="34191">
                  <a:moveTo>
                    <a:pt x="0" y="1"/>
                  </a:moveTo>
                  <a:cubicBezTo>
                    <a:pt x="0" y="8130"/>
                    <a:pt x="6583" y="14712"/>
                    <a:pt x="14711" y="14712"/>
                  </a:cubicBezTo>
                  <a:lnTo>
                    <a:pt x="30513" y="14712"/>
                  </a:lnTo>
                  <a:lnTo>
                    <a:pt x="34190" y="11034"/>
                  </a:lnTo>
                  <a:lnTo>
                    <a:pt x="30513" y="7356"/>
                  </a:lnTo>
                  <a:lnTo>
                    <a:pt x="14711" y="7356"/>
                  </a:lnTo>
                  <a:cubicBezTo>
                    <a:pt x="10647" y="7356"/>
                    <a:pt x="7356" y="4065"/>
                    <a:pt x="73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1235373" y="1258552"/>
              <a:ext cx="3376118" cy="2214699"/>
            </a:xfrm>
            <a:custGeom>
              <a:rect b="b" l="l" r="r" t="t"/>
              <a:pathLst>
                <a:path extrusionOk="0" h="22078" w="33656">
                  <a:moveTo>
                    <a:pt x="1" y="1"/>
                  </a:moveTo>
                  <a:cubicBezTo>
                    <a:pt x="1" y="12194"/>
                    <a:pt x="9884" y="22078"/>
                    <a:pt x="22077" y="22078"/>
                  </a:cubicBezTo>
                  <a:lnTo>
                    <a:pt x="29978" y="22078"/>
                  </a:lnTo>
                  <a:lnTo>
                    <a:pt x="33656" y="18400"/>
                  </a:lnTo>
                  <a:lnTo>
                    <a:pt x="29978" y="14712"/>
                  </a:lnTo>
                  <a:lnTo>
                    <a:pt x="22077" y="14712"/>
                  </a:lnTo>
                  <a:cubicBezTo>
                    <a:pt x="13949" y="14712"/>
                    <a:pt x="7366" y="8130"/>
                    <a:pt x="73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497576" y="1258552"/>
              <a:ext cx="3321347" cy="2952598"/>
            </a:xfrm>
            <a:custGeom>
              <a:rect b="b" l="l" r="r" t="t"/>
              <a:pathLst>
                <a:path extrusionOk="0" h="29434" w="33110">
                  <a:moveTo>
                    <a:pt x="0" y="1"/>
                  </a:moveTo>
                  <a:cubicBezTo>
                    <a:pt x="0" y="16258"/>
                    <a:pt x="13175" y="29433"/>
                    <a:pt x="29432" y="29433"/>
                  </a:cubicBezTo>
                  <a:lnTo>
                    <a:pt x="33110" y="25755"/>
                  </a:lnTo>
                  <a:lnTo>
                    <a:pt x="29432" y="22078"/>
                  </a:lnTo>
                  <a:cubicBezTo>
                    <a:pt x="17239" y="22078"/>
                    <a:pt x="7356" y="12194"/>
                    <a:pt x="73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3"/>
          <p:cNvSpPr txBox="1"/>
          <p:nvPr>
            <p:ph type="ctrTitle"/>
          </p:nvPr>
        </p:nvSpPr>
        <p:spPr>
          <a:xfrm>
            <a:off x="5007000" y="3628524"/>
            <a:ext cx="3375772" cy="58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b="0" lang="en" sz="2000">
                <a:solidFill>
                  <a:schemeClr val="accent2"/>
                </a:solidFill>
                <a:latin typeface="Roboto"/>
                <a:ea typeface="Roboto"/>
                <a:cs typeface="Roboto"/>
                <a:sym typeface="Roboto"/>
              </a:rPr>
              <a:t>Study Case : Smart Parking</a:t>
            </a:r>
            <a:endParaRPr b="0" sz="2000">
              <a:solidFill>
                <a:schemeClr val="accent2"/>
              </a:solidFill>
              <a:latin typeface="Roboto"/>
              <a:ea typeface="Roboto"/>
              <a:cs typeface="Roboto"/>
              <a:sym typeface="Roboto"/>
            </a:endParaRPr>
          </a:p>
        </p:txBody>
      </p:sp>
      <p:sp>
        <p:nvSpPr>
          <p:cNvPr id="60" name="Google Shape;60;p13"/>
          <p:cNvSpPr txBox="1"/>
          <p:nvPr/>
        </p:nvSpPr>
        <p:spPr>
          <a:xfrm>
            <a:off x="5007000" y="4017688"/>
            <a:ext cx="3375772" cy="58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200"/>
              <a:buFont typeface="Roboto Condensed"/>
              <a:buNone/>
            </a:pPr>
            <a:r>
              <a:rPr b="0" i="0" lang="en" sz="2000" u="none" cap="none" strike="noStrike">
                <a:solidFill>
                  <a:schemeClr val="accent2"/>
                </a:solidFill>
                <a:latin typeface="Roboto"/>
                <a:ea typeface="Roboto"/>
                <a:cs typeface="Roboto"/>
                <a:sym typeface="Roboto"/>
              </a:rPr>
              <a:t>Aprilia, Bamiduro, Rupanya</a:t>
            </a:r>
            <a:endParaRPr b="0" i="0" sz="2000" u="none" cap="none" strike="noStrike">
              <a:solidFill>
                <a:schemeClr val="accent2"/>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2"/>
          <p:cNvSpPr/>
          <p:nvPr/>
        </p:nvSpPr>
        <p:spPr>
          <a:xfrm>
            <a:off x="0" y="0"/>
            <a:ext cx="729900" cy="5143500"/>
          </a:xfrm>
          <a:prstGeom prst="rect">
            <a:avLst/>
          </a:prstGeom>
          <a:solidFill>
            <a:schemeClr val="accent1"/>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1" name="Google Shape;631;p22"/>
          <p:cNvSpPr txBox="1"/>
          <p:nvPr>
            <p:ph type="title"/>
          </p:nvPr>
        </p:nvSpPr>
        <p:spPr>
          <a:xfrm rot="-5400000">
            <a:off x="-1915732" y="2116887"/>
            <a:ext cx="45198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77A4A7"/>
                </a:solidFill>
              </a:rPr>
              <a:t>Technologies</a:t>
            </a:r>
            <a:endParaRPr>
              <a:solidFill>
                <a:srgbClr val="77A4A7"/>
              </a:solidFill>
            </a:endParaRPr>
          </a:p>
        </p:txBody>
      </p:sp>
      <p:grpSp>
        <p:nvGrpSpPr>
          <p:cNvPr id="632" name="Google Shape;632;p22"/>
          <p:cNvGrpSpPr/>
          <p:nvPr/>
        </p:nvGrpSpPr>
        <p:grpSpPr>
          <a:xfrm>
            <a:off x="916950" y="664874"/>
            <a:ext cx="3425153" cy="855377"/>
            <a:chOff x="385306" y="1052522"/>
            <a:chExt cx="3425153" cy="855377"/>
          </a:xfrm>
        </p:grpSpPr>
        <p:grpSp>
          <p:nvGrpSpPr>
            <p:cNvPr id="633" name="Google Shape;633;p22"/>
            <p:cNvGrpSpPr/>
            <p:nvPr/>
          </p:nvGrpSpPr>
          <p:grpSpPr>
            <a:xfrm>
              <a:off x="970694" y="1052522"/>
              <a:ext cx="2839764" cy="855377"/>
              <a:chOff x="970694" y="1052522"/>
              <a:chExt cx="2839764" cy="855377"/>
            </a:xfrm>
          </p:grpSpPr>
          <p:sp>
            <p:nvSpPr>
              <p:cNvPr id="634" name="Google Shape;634;p22"/>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2"/>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2"/>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637" name="Google Shape;637;p22"/>
            <p:cNvSpPr txBox="1"/>
            <p:nvPr/>
          </p:nvSpPr>
          <p:spPr>
            <a:xfrm>
              <a:off x="1516156" y="1131674"/>
              <a:ext cx="1946700" cy="65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chemeClr val="accent1"/>
                  </a:solidFill>
                  <a:latin typeface="Fira Sans Extra Condensed"/>
                  <a:ea typeface="Fira Sans Extra Condensed"/>
                  <a:cs typeface="Fira Sans Extra Condensed"/>
                  <a:sym typeface="Fira Sans Extra Condensed"/>
                </a:rPr>
                <a:t>WSC</a:t>
              </a:r>
              <a:endParaRPr b="0" i="0" sz="2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638" name="Google Shape;638;p22"/>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01</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639" name="Google Shape;639;p22"/>
          <p:cNvGrpSpPr/>
          <p:nvPr/>
        </p:nvGrpSpPr>
        <p:grpSpPr>
          <a:xfrm>
            <a:off x="916950" y="2668291"/>
            <a:ext cx="4102875" cy="854320"/>
            <a:chOff x="385306" y="3055939"/>
            <a:chExt cx="4102875" cy="854320"/>
          </a:xfrm>
        </p:grpSpPr>
        <p:grpSp>
          <p:nvGrpSpPr>
            <p:cNvPr id="640" name="Google Shape;640;p22"/>
            <p:cNvGrpSpPr/>
            <p:nvPr/>
          </p:nvGrpSpPr>
          <p:grpSpPr>
            <a:xfrm>
              <a:off x="970694" y="3055939"/>
              <a:ext cx="2839764" cy="854320"/>
              <a:chOff x="970694" y="3055939"/>
              <a:chExt cx="2839764" cy="854320"/>
            </a:xfrm>
          </p:grpSpPr>
          <p:sp>
            <p:nvSpPr>
              <p:cNvPr id="641" name="Google Shape;641;p22"/>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42" name="Google Shape;642;p22"/>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43" name="Google Shape;643;p22"/>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644" name="Google Shape;644;p22"/>
            <p:cNvSpPr txBox="1"/>
            <p:nvPr/>
          </p:nvSpPr>
          <p:spPr>
            <a:xfrm>
              <a:off x="1527181" y="3133773"/>
              <a:ext cx="2961000" cy="69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2500"/>
                <a:buFont typeface="Arial"/>
                <a:buNone/>
              </a:pPr>
              <a:r>
                <a:rPr lang="en" sz="2100">
                  <a:solidFill>
                    <a:schemeClr val="accent1"/>
                  </a:solidFill>
                  <a:latin typeface="Fira Sans Extra Condensed"/>
                  <a:ea typeface="Fira Sans Extra Condensed"/>
                  <a:cs typeface="Fira Sans Extra Condensed"/>
                  <a:sym typeface="Fira Sans Extra Condensed"/>
                </a:rPr>
                <a:t>Bluetooth Beacons</a:t>
              </a:r>
              <a:endParaRPr b="0" i="0" sz="2300" u="none" cap="none" strike="noStrike">
                <a:solidFill>
                  <a:srgbClr val="183D45"/>
                </a:solidFill>
                <a:latin typeface="Fira Sans Extra Condensed"/>
                <a:ea typeface="Fira Sans Extra Condensed"/>
                <a:cs typeface="Fira Sans Extra Condensed"/>
                <a:sym typeface="Fira Sans Extra Condensed"/>
              </a:endParaRPr>
            </a:p>
          </p:txBody>
        </p:sp>
        <p:sp>
          <p:nvSpPr>
            <p:cNvPr id="645" name="Google Shape;645;p22"/>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a:t>
              </a:r>
              <a:r>
                <a:rPr lang="en" sz="3500">
                  <a:solidFill>
                    <a:srgbClr val="183D45"/>
                  </a:solidFill>
                  <a:latin typeface="Fira Sans Extra Condensed"/>
                  <a:ea typeface="Fira Sans Extra Condensed"/>
                  <a:cs typeface="Fira Sans Extra Condensed"/>
                  <a:sym typeface="Fira Sans Extra Condensed"/>
                </a:rPr>
                <a:t>3</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646" name="Google Shape;646;p22"/>
          <p:cNvGrpSpPr/>
          <p:nvPr/>
        </p:nvGrpSpPr>
        <p:grpSpPr>
          <a:xfrm>
            <a:off x="5511900" y="1626104"/>
            <a:ext cx="3432625" cy="855377"/>
            <a:chOff x="4980256" y="2013752"/>
            <a:chExt cx="3432625" cy="855377"/>
          </a:xfrm>
        </p:grpSpPr>
        <p:grpSp>
          <p:nvGrpSpPr>
            <p:cNvPr id="647" name="Google Shape;647;p22"/>
            <p:cNvGrpSpPr/>
            <p:nvPr/>
          </p:nvGrpSpPr>
          <p:grpSpPr>
            <a:xfrm>
              <a:off x="4980256" y="2013752"/>
              <a:ext cx="2838457" cy="855377"/>
              <a:chOff x="4980256" y="2013752"/>
              <a:chExt cx="2838457" cy="855377"/>
            </a:xfrm>
          </p:grpSpPr>
          <p:sp>
            <p:nvSpPr>
              <p:cNvPr id="648" name="Google Shape;648;p22"/>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2"/>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2"/>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651" name="Google Shape;651;p22"/>
              <p:cNvSpPr txBox="1"/>
              <p:nvPr/>
            </p:nvSpPr>
            <p:spPr>
              <a:xfrm>
                <a:off x="5234681" y="2141348"/>
                <a:ext cx="1946700" cy="648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2500">
                    <a:solidFill>
                      <a:srgbClr val="013940"/>
                    </a:solidFill>
                    <a:latin typeface="Fira Sans Extra Condensed"/>
                    <a:ea typeface="Fira Sans Extra Condensed"/>
                    <a:cs typeface="Fira Sans Extra Condensed"/>
                    <a:sym typeface="Fira Sans Extra Condensed"/>
                  </a:rPr>
                  <a:t>Load Cells</a:t>
                </a:r>
                <a:endParaRPr b="0" i="0" sz="2500" u="none" cap="none" strike="noStrike">
                  <a:solidFill>
                    <a:srgbClr val="013940"/>
                  </a:solidFill>
                  <a:latin typeface="Fira Sans Extra Condensed"/>
                  <a:ea typeface="Fira Sans Extra Condensed"/>
                  <a:cs typeface="Fira Sans Extra Condensed"/>
                  <a:sym typeface="Fira Sans Extra Condensed"/>
                </a:endParaRPr>
              </a:p>
            </p:txBody>
          </p:sp>
        </p:grpSp>
        <p:sp>
          <p:nvSpPr>
            <p:cNvPr id="652" name="Google Shape;652;p22"/>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06</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653" name="Google Shape;653;p22"/>
          <p:cNvGrpSpPr/>
          <p:nvPr/>
        </p:nvGrpSpPr>
        <p:grpSpPr>
          <a:xfrm>
            <a:off x="5511900" y="3623910"/>
            <a:ext cx="3432625" cy="854717"/>
            <a:chOff x="4980256" y="4011558"/>
            <a:chExt cx="3432625" cy="854717"/>
          </a:xfrm>
        </p:grpSpPr>
        <p:grpSp>
          <p:nvGrpSpPr>
            <p:cNvPr id="654" name="Google Shape;654;p22"/>
            <p:cNvGrpSpPr/>
            <p:nvPr/>
          </p:nvGrpSpPr>
          <p:grpSpPr>
            <a:xfrm>
              <a:off x="4980256" y="4011558"/>
              <a:ext cx="2838457" cy="854717"/>
              <a:chOff x="4980256" y="4011558"/>
              <a:chExt cx="2838457" cy="854717"/>
            </a:xfrm>
          </p:grpSpPr>
          <p:sp>
            <p:nvSpPr>
              <p:cNvPr id="655" name="Google Shape;655;p22"/>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56" name="Google Shape;656;p22"/>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57" name="Google Shape;657;p22"/>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658" name="Google Shape;658;p22"/>
            <p:cNvSpPr txBox="1"/>
            <p:nvPr/>
          </p:nvSpPr>
          <p:spPr>
            <a:xfrm>
              <a:off x="5324331" y="4089773"/>
              <a:ext cx="1946700" cy="69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2500">
                  <a:solidFill>
                    <a:srgbClr val="183D45"/>
                  </a:solidFill>
                  <a:latin typeface="Fira Sans Extra Condensed"/>
                  <a:ea typeface="Fira Sans Extra Condensed"/>
                  <a:cs typeface="Fira Sans Extra Condensed"/>
                  <a:sym typeface="Fira Sans Extra Condensed"/>
                </a:rPr>
                <a:t>Magnetometer</a:t>
              </a:r>
              <a:endParaRPr b="0" i="0" sz="2500" u="none" cap="none" strike="noStrike">
                <a:solidFill>
                  <a:srgbClr val="183D45"/>
                </a:solidFill>
                <a:latin typeface="Fira Sans Extra Condensed"/>
                <a:ea typeface="Fira Sans Extra Condensed"/>
                <a:cs typeface="Fira Sans Extra Condensed"/>
                <a:sym typeface="Fira Sans Extra Condensed"/>
              </a:endParaRPr>
            </a:p>
          </p:txBody>
        </p:sp>
        <p:sp>
          <p:nvSpPr>
            <p:cNvPr id="659" name="Google Shape;659;p22"/>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08</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660" name="Google Shape;660;p22"/>
          <p:cNvGrpSpPr/>
          <p:nvPr/>
        </p:nvGrpSpPr>
        <p:grpSpPr>
          <a:xfrm>
            <a:off x="916950" y="3623910"/>
            <a:ext cx="3636350" cy="854320"/>
            <a:chOff x="385306" y="3055939"/>
            <a:chExt cx="3636350" cy="854320"/>
          </a:xfrm>
        </p:grpSpPr>
        <p:grpSp>
          <p:nvGrpSpPr>
            <p:cNvPr id="661" name="Google Shape;661;p22"/>
            <p:cNvGrpSpPr/>
            <p:nvPr/>
          </p:nvGrpSpPr>
          <p:grpSpPr>
            <a:xfrm>
              <a:off x="970694" y="3055939"/>
              <a:ext cx="2839764" cy="854320"/>
              <a:chOff x="970694" y="3055939"/>
              <a:chExt cx="2839764" cy="854320"/>
            </a:xfrm>
          </p:grpSpPr>
          <p:sp>
            <p:nvSpPr>
              <p:cNvPr id="662" name="Google Shape;662;p22"/>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63" name="Google Shape;663;p22"/>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64" name="Google Shape;664;p22"/>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665" name="Google Shape;665;p22"/>
            <p:cNvSpPr txBox="1"/>
            <p:nvPr/>
          </p:nvSpPr>
          <p:spPr>
            <a:xfrm>
              <a:off x="1495056" y="3155529"/>
              <a:ext cx="2526600" cy="6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1700">
                  <a:solidFill>
                    <a:srgbClr val="183D45"/>
                  </a:solidFill>
                  <a:latin typeface="Fira Sans Extra Condensed"/>
                  <a:ea typeface="Fira Sans Extra Condensed"/>
                  <a:cs typeface="Fira Sans Extra Condensed"/>
                  <a:sym typeface="Fira Sans Extra Condensed"/>
                </a:rPr>
                <a:t>Inductive Loop Detecto</a:t>
              </a:r>
              <a:r>
                <a:rPr lang="en" sz="1700">
                  <a:solidFill>
                    <a:srgbClr val="183D45"/>
                  </a:solidFill>
                  <a:latin typeface="Fira Sans Extra Condensed"/>
                  <a:ea typeface="Fira Sans Extra Condensed"/>
                  <a:cs typeface="Fira Sans Extra Condensed"/>
                  <a:sym typeface="Fira Sans Extra Condensed"/>
                </a:rPr>
                <a:t>r</a:t>
              </a:r>
              <a:endParaRPr b="0" i="0" sz="1700" u="none" cap="none" strike="noStrike">
                <a:solidFill>
                  <a:srgbClr val="183D45"/>
                </a:solidFill>
                <a:latin typeface="Fira Sans Extra Condensed"/>
                <a:ea typeface="Fira Sans Extra Condensed"/>
                <a:cs typeface="Fira Sans Extra Condensed"/>
                <a:sym typeface="Fira Sans Extra Condensed"/>
              </a:endParaRPr>
            </a:p>
          </p:txBody>
        </p:sp>
        <p:sp>
          <p:nvSpPr>
            <p:cNvPr id="666" name="Google Shape;666;p22"/>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183D45"/>
                  </a:solidFill>
                  <a:latin typeface="Fira Sans Extra Condensed"/>
                  <a:ea typeface="Fira Sans Extra Condensed"/>
                  <a:cs typeface="Fira Sans Extra Condensed"/>
                  <a:sym typeface="Fira Sans Extra Condensed"/>
                </a:rPr>
                <a:t>04</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667" name="Google Shape;667;p22"/>
          <p:cNvGrpSpPr/>
          <p:nvPr/>
        </p:nvGrpSpPr>
        <p:grpSpPr>
          <a:xfrm>
            <a:off x="5511900" y="2612814"/>
            <a:ext cx="3432625" cy="854717"/>
            <a:chOff x="4980256" y="4011558"/>
            <a:chExt cx="3432625" cy="854717"/>
          </a:xfrm>
        </p:grpSpPr>
        <p:grpSp>
          <p:nvGrpSpPr>
            <p:cNvPr id="668" name="Google Shape;668;p22"/>
            <p:cNvGrpSpPr/>
            <p:nvPr/>
          </p:nvGrpSpPr>
          <p:grpSpPr>
            <a:xfrm>
              <a:off x="4980256" y="4011558"/>
              <a:ext cx="2838457" cy="854717"/>
              <a:chOff x="4980256" y="4011558"/>
              <a:chExt cx="2838457" cy="854717"/>
            </a:xfrm>
          </p:grpSpPr>
          <p:sp>
            <p:nvSpPr>
              <p:cNvPr id="669" name="Google Shape;669;p22"/>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70" name="Google Shape;670;p22"/>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671" name="Google Shape;671;p22"/>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672" name="Google Shape;672;p22"/>
            <p:cNvSpPr txBox="1"/>
            <p:nvPr/>
          </p:nvSpPr>
          <p:spPr>
            <a:xfrm>
              <a:off x="5324331" y="4089770"/>
              <a:ext cx="1946700" cy="69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2500">
                  <a:solidFill>
                    <a:srgbClr val="183D45"/>
                  </a:solidFill>
                  <a:latin typeface="Fira Sans Extra Condensed"/>
                  <a:ea typeface="Fira Sans Extra Condensed"/>
                  <a:cs typeface="Fira Sans Extra Condensed"/>
                  <a:sym typeface="Fira Sans Extra Condensed"/>
                </a:rPr>
                <a:t>Ultrasonic</a:t>
              </a:r>
              <a:endParaRPr/>
            </a:p>
          </p:txBody>
        </p:sp>
        <p:sp>
          <p:nvSpPr>
            <p:cNvPr id="673" name="Google Shape;673;p22"/>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183D45"/>
                  </a:solidFill>
                  <a:latin typeface="Fira Sans Extra Condensed"/>
                  <a:ea typeface="Fira Sans Extra Condensed"/>
                  <a:cs typeface="Fira Sans Extra Condensed"/>
                  <a:sym typeface="Fira Sans Extra Condensed"/>
                </a:rPr>
                <a:t>07</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674" name="Google Shape;674;p22"/>
          <p:cNvGrpSpPr/>
          <p:nvPr/>
        </p:nvGrpSpPr>
        <p:grpSpPr>
          <a:xfrm>
            <a:off x="5511900" y="676024"/>
            <a:ext cx="3432625" cy="855377"/>
            <a:chOff x="4980256" y="2013752"/>
            <a:chExt cx="3432625" cy="855377"/>
          </a:xfrm>
        </p:grpSpPr>
        <p:grpSp>
          <p:nvGrpSpPr>
            <p:cNvPr id="675" name="Google Shape;675;p22"/>
            <p:cNvGrpSpPr/>
            <p:nvPr/>
          </p:nvGrpSpPr>
          <p:grpSpPr>
            <a:xfrm>
              <a:off x="4980256" y="2013752"/>
              <a:ext cx="2838457" cy="855377"/>
              <a:chOff x="4980256" y="2013752"/>
              <a:chExt cx="2838457" cy="855377"/>
            </a:xfrm>
          </p:grpSpPr>
          <p:sp>
            <p:nvSpPr>
              <p:cNvPr id="676" name="Google Shape;676;p22"/>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2"/>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2"/>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679" name="Google Shape;679;p22"/>
              <p:cNvSpPr txBox="1"/>
              <p:nvPr/>
            </p:nvSpPr>
            <p:spPr>
              <a:xfrm>
                <a:off x="5327181" y="2093028"/>
                <a:ext cx="1946700" cy="65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500">
                    <a:solidFill>
                      <a:srgbClr val="013940"/>
                    </a:solidFill>
                    <a:latin typeface="Fira Sans Extra Condensed"/>
                    <a:ea typeface="Fira Sans Extra Condensed"/>
                    <a:cs typeface="Fira Sans Extra Condensed"/>
                    <a:sym typeface="Fira Sans Extra Condensed"/>
                  </a:rPr>
                  <a:t>Infrared</a:t>
                </a:r>
                <a:endParaRPr b="0" i="0" sz="2500" u="none" cap="none" strike="noStrike">
                  <a:solidFill>
                    <a:srgbClr val="013940"/>
                  </a:solidFill>
                  <a:latin typeface="Fira Sans Extra Condensed"/>
                  <a:ea typeface="Fira Sans Extra Condensed"/>
                  <a:cs typeface="Fira Sans Extra Condensed"/>
                  <a:sym typeface="Fira Sans Extra Condensed"/>
                </a:endParaRPr>
              </a:p>
            </p:txBody>
          </p:sp>
        </p:grpSp>
        <p:sp>
          <p:nvSpPr>
            <p:cNvPr id="680" name="Google Shape;680;p22"/>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05</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681" name="Google Shape;681;p22"/>
          <p:cNvGrpSpPr/>
          <p:nvPr/>
        </p:nvGrpSpPr>
        <p:grpSpPr>
          <a:xfrm>
            <a:off x="929590" y="1617357"/>
            <a:ext cx="3734160" cy="855377"/>
            <a:chOff x="385306" y="1052522"/>
            <a:chExt cx="3734160" cy="855377"/>
          </a:xfrm>
        </p:grpSpPr>
        <p:grpSp>
          <p:nvGrpSpPr>
            <p:cNvPr id="682" name="Google Shape;682;p22"/>
            <p:cNvGrpSpPr/>
            <p:nvPr/>
          </p:nvGrpSpPr>
          <p:grpSpPr>
            <a:xfrm>
              <a:off x="970694" y="1052522"/>
              <a:ext cx="2839764" cy="855377"/>
              <a:chOff x="970694" y="1052522"/>
              <a:chExt cx="2839764" cy="855377"/>
            </a:xfrm>
          </p:grpSpPr>
          <p:sp>
            <p:nvSpPr>
              <p:cNvPr id="683" name="Google Shape;683;p22"/>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2"/>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2"/>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686" name="Google Shape;686;p22"/>
            <p:cNvSpPr txBox="1"/>
            <p:nvPr/>
          </p:nvSpPr>
          <p:spPr>
            <a:xfrm>
              <a:off x="1527166" y="1111115"/>
              <a:ext cx="2592300" cy="6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300">
                  <a:solidFill>
                    <a:schemeClr val="accent1"/>
                  </a:solidFill>
                  <a:latin typeface="Fira Sans Extra Condensed"/>
                  <a:ea typeface="Fira Sans Extra Condensed"/>
                  <a:cs typeface="Fira Sans Extra Condensed"/>
                  <a:sym typeface="Fira Sans Extra Condensed"/>
                </a:rPr>
                <a:t>GPS</a:t>
              </a:r>
              <a:endParaRPr b="0" i="0" sz="23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687" name="Google Shape;687;p22"/>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a:t>
              </a:r>
              <a:r>
                <a:rPr lang="en" sz="3500">
                  <a:solidFill>
                    <a:schemeClr val="accent1"/>
                  </a:solidFill>
                  <a:latin typeface="Fira Sans Extra Condensed"/>
                  <a:ea typeface="Fira Sans Extra Condensed"/>
                  <a:cs typeface="Fira Sans Extra Condensed"/>
                  <a:sym typeface="Fira Sans Extra Condensed"/>
                </a:rPr>
                <a:t>2</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sp>
        <p:nvSpPr>
          <p:cNvPr id="688" name="Google Shape;6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689" name="Google Shape;689;p22"/>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690" name="Google Shape;690;p22"/>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691" name="Google Shape;691;p22"/>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692" name="Google Shape;692;p22"/>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693" name="Google Shape;693;p22"/>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694" name="Google Shape;694;p22"/>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695" name="Google Shape;695;p22">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696" name="Google Shape;696;p22">
            <a:hlinkClick action="ppaction://hlinksldjump" r:id="rId4"/>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697" name="Google Shape;697;p22">
            <a:hlinkClick action="ppaction://hlinksldjump" r:id="rId5"/>
          </p:cNvPr>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698" name="Google Shape;698;p22">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699" name="Google Shape;699;p22">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700" name="Google Shape;700;p22">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3"/>
          <p:cNvSpPr/>
          <p:nvPr/>
        </p:nvSpPr>
        <p:spPr>
          <a:xfrm>
            <a:off x="0" y="0"/>
            <a:ext cx="729900" cy="5143500"/>
          </a:xfrm>
          <a:prstGeom prst="rect">
            <a:avLst/>
          </a:prstGeom>
          <a:solidFill>
            <a:schemeClr val="accent1"/>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6" name="Google Shape;706;p23"/>
          <p:cNvSpPr txBox="1"/>
          <p:nvPr>
            <p:ph type="title"/>
          </p:nvPr>
        </p:nvSpPr>
        <p:spPr>
          <a:xfrm rot="-5400000">
            <a:off x="-1915732" y="2116887"/>
            <a:ext cx="45198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rgbClr val="77A4A7"/>
                </a:solidFill>
              </a:rPr>
              <a:t>Technologies</a:t>
            </a:r>
            <a:endParaRPr>
              <a:solidFill>
                <a:srgbClr val="77A4A7"/>
              </a:solidFill>
            </a:endParaRPr>
          </a:p>
        </p:txBody>
      </p:sp>
      <p:grpSp>
        <p:nvGrpSpPr>
          <p:cNvPr id="707" name="Google Shape;707;p23"/>
          <p:cNvGrpSpPr/>
          <p:nvPr/>
        </p:nvGrpSpPr>
        <p:grpSpPr>
          <a:xfrm>
            <a:off x="964025" y="665074"/>
            <a:ext cx="3425153" cy="855377"/>
            <a:chOff x="385306" y="1052522"/>
            <a:chExt cx="3425153" cy="855377"/>
          </a:xfrm>
        </p:grpSpPr>
        <p:grpSp>
          <p:nvGrpSpPr>
            <p:cNvPr id="708" name="Google Shape;708;p23"/>
            <p:cNvGrpSpPr/>
            <p:nvPr/>
          </p:nvGrpSpPr>
          <p:grpSpPr>
            <a:xfrm>
              <a:off x="970694" y="1052522"/>
              <a:ext cx="2839764" cy="855377"/>
              <a:chOff x="970694" y="1052522"/>
              <a:chExt cx="2839764" cy="855377"/>
            </a:xfrm>
          </p:grpSpPr>
          <p:sp>
            <p:nvSpPr>
              <p:cNvPr id="709" name="Google Shape;709;p23"/>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3"/>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3"/>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712" name="Google Shape;712;p23"/>
            <p:cNvSpPr txBox="1"/>
            <p:nvPr/>
          </p:nvSpPr>
          <p:spPr>
            <a:xfrm>
              <a:off x="1516156" y="1131674"/>
              <a:ext cx="1946700" cy="6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chemeClr val="accent1"/>
                  </a:solidFill>
                  <a:latin typeface="Fira Sans Extra Condensed"/>
                  <a:ea typeface="Fira Sans Extra Condensed"/>
                  <a:cs typeface="Fira Sans Extra Condensed"/>
                  <a:sym typeface="Fira Sans Extra Condensed"/>
                </a:rPr>
                <a:t>RFID</a:t>
              </a:r>
              <a:endParaRPr b="0" i="0" sz="2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713" name="Google Shape;713;p23"/>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a:t>
              </a:r>
              <a:r>
                <a:rPr lang="en" sz="3500">
                  <a:solidFill>
                    <a:schemeClr val="accent1"/>
                  </a:solidFill>
                  <a:latin typeface="Fira Sans Extra Condensed"/>
                  <a:ea typeface="Fira Sans Extra Condensed"/>
                  <a:cs typeface="Fira Sans Extra Condensed"/>
                  <a:sym typeface="Fira Sans Extra Condensed"/>
                </a:rPr>
                <a:t>9</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714" name="Google Shape;714;p23"/>
          <p:cNvGrpSpPr/>
          <p:nvPr/>
        </p:nvGrpSpPr>
        <p:grpSpPr>
          <a:xfrm>
            <a:off x="964025" y="2668491"/>
            <a:ext cx="3425153" cy="854320"/>
            <a:chOff x="385306" y="3055939"/>
            <a:chExt cx="3425153" cy="854320"/>
          </a:xfrm>
        </p:grpSpPr>
        <p:grpSp>
          <p:nvGrpSpPr>
            <p:cNvPr id="715" name="Google Shape;715;p23"/>
            <p:cNvGrpSpPr/>
            <p:nvPr/>
          </p:nvGrpSpPr>
          <p:grpSpPr>
            <a:xfrm>
              <a:off x="970694" y="3055939"/>
              <a:ext cx="2839764" cy="854320"/>
              <a:chOff x="970694" y="3055939"/>
              <a:chExt cx="2839764" cy="854320"/>
            </a:xfrm>
          </p:grpSpPr>
          <p:sp>
            <p:nvSpPr>
              <p:cNvPr id="716" name="Google Shape;716;p23"/>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17" name="Google Shape;717;p23"/>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18" name="Google Shape;718;p23"/>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719" name="Google Shape;719;p23"/>
            <p:cNvSpPr txBox="1"/>
            <p:nvPr/>
          </p:nvSpPr>
          <p:spPr>
            <a:xfrm>
              <a:off x="1527181" y="3133773"/>
              <a:ext cx="1946700" cy="69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2500"/>
                <a:buFont typeface="Arial"/>
                <a:buNone/>
              </a:pPr>
              <a:r>
                <a:rPr lang="en" sz="2300">
                  <a:solidFill>
                    <a:schemeClr val="accent1"/>
                  </a:solidFill>
                  <a:latin typeface="Fira Sans Extra Condensed"/>
                  <a:ea typeface="Fira Sans Extra Condensed"/>
                  <a:cs typeface="Fira Sans Extra Condensed"/>
                  <a:sym typeface="Fira Sans Extra Condensed"/>
                </a:rPr>
                <a:t>Visible Light Sensor</a:t>
              </a:r>
              <a:endParaRPr sz="2300">
                <a:solidFill>
                  <a:schemeClr val="accent1"/>
                </a:solidFill>
                <a:latin typeface="Fira Sans Extra Condensed"/>
                <a:ea typeface="Fira Sans Extra Condensed"/>
                <a:cs typeface="Fira Sans Extra Condensed"/>
                <a:sym typeface="Fira Sans Extra Condensed"/>
              </a:endParaRPr>
            </a:p>
          </p:txBody>
        </p:sp>
        <p:sp>
          <p:nvSpPr>
            <p:cNvPr id="720" name="Google Shape;720;p23"/>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183D45"/>
                  </a:solidFill>
                  <a:latin typeface="Fira Sans Extra Condensed"/>
                  <a:ea typeface="Fira Sans Extra Condensed"/>
                  <a:cs typeface="Fira Sans Extra Condensed"/>
                  <a:sym typeface="Fira Sans Extra Condensed"/>
                </a:rPr>
                <a:t>11</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721" name="Google Shape;721;p23"/>
          <p:cNvGrpSpPr/>
          <p:nvPr/>
        </p:nvGrpSpPr>
        <p:grpSpPr>
          <a:xfrm>
            <a:off x="5558975" y="1626304"/>
            <a:ext cx="3432625" cy="855377"/>
            <a:chOff x="4980256" y="2013752"/>
            <a:chExt cx="3432625" cy="855377"/>
          </a:xfrm>
        </p:grpSpPr>
        <p:grpSp>
          <p:nvGrpSpPr>
            <p:cNvPr id="722" name="Google Shape;722;p23"/>
            <p:cNvGrpSpPr/>
            <p:nvPr/>
          </p:nvGrpSpPr>
          <p:grpSpPr>
            <a:xfrm>
              <a:off x="4980256" y="2013752"/>
              <a:ext cx="2838457" cy="855377"/>
              <a:chOff x="4980256" y="2013752"/>
              <a:chExt cx="2838457" cy="855377"/>
            </a:xfrm>
          </p:grpSpPr>
          <p:sp>
            <p:nvSpPr>
              <p:cNvPr id="723" name="Google Shape;723;p23"/>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3"/>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3"/>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726" name="Google Shape;726;p23"/>
              <p:cNvSpPr txBox="1"/>
              <p:nvPr/>
            </p:nvSpPr>
            <p:spPr>
              <a:xfrm>
                <a:off x="5104581" y="2070098"/>
                <a:ext cx="2190000" cy="6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6"/>
                  </a:buClr>
                  <a:buSzPts val="2500"/>
                  <a:buFont typeface="Arial"/>
                  <a:buNone/>
                </a:pPr>
                <a:r>
                  <a:rPr lang="en" sz="1900">
                    <a:solidFill>
                      <a:srgbClr val="023F47"/>
                    </a:solidFill>
                    <a:latin typeface="Fira Sans Extra Condensed"/>
                    <a:ea typeface="Fira Sans Extra Condensed"/>
                    <a:cs typeface="Fira Sans Extra Condensed"/>
                    <a:sym typeface="Fira Sans Extra Condensed"/>
                  </a:rPr>
                  <a:t>Vehicular Ad-Hoc Networks</a:t>
                </a:r>
                <a:endParaRPr sz="1900">
                  <a:solidFill>
                    <a:srgbClr val="023F47"/>
                  </a:solidFill>
                  <a:latin typeface="Fira Sans Extra Condensed"/>
                  <a:ea typeface="Fira Sans Extra Condensed"/>
                  <a:cs typeface="Fira Sans Extra Condensed"/>
                  <a:sym typeface="Fira Sans Extra Condensed"/>
                </a:endParaRPr>
              </a:p>
              <a:p>
                <a:pPr indent="0" lvl="0" marL="0" marR="0" rtl="0" algn="r">
                  <a:lnSpc>
                    <a:spcPct val="100000"/>
                  </a:lnSpc>
                  <a:spcBef>
                    <a:spcPts val="0"/>
                  </a:spcBef>
                  <a:spcAft>
                    <a:spcPts val="0"/>
                  </a:spcAft>
                  <a:buClr>
                    <a:srgbClr val="000000"/>
                  </a:buClr>
                  <a:buSzPts val="2500"/>
                  <a:buFont typeface="Arial"/>
                  <a:buNone/>
                </a:pPr>
                <a:r>
                  <a:t/>
                </a:r>
                <a:endParaRPr sz="2400">
                  <a:solidFill>
                    <a:schemeClr val="accent2"/>
                  </a:solidFill>
                  <a:latin typeface="Fira Sans Extra Condensed"/>
                  <a:ea typeface="Fira Sans Extra Condensed"/>
                  <a:cs typeface="Fira Sans Extra Condensed"/>
                  <a:sym typeface="Fira Sans Extra Condensed"/>
                </a:endParaRPr>
              </a:p>
            </p:txBody>
          </p:sp>
        </p:grpSp>
        <p:sp>
          <p:nvSpPr>
            <p:cNvPr id="727" name="Google Shape;727;p23"/>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14</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728" name="Google Shape;728;p23"/>
          <p:cNvGrpSpPr/>
          <p:nvPr/>
        </p:nvGrpSpPr>
        <p:grpSpPr>
          <a:xfrm>
            <a:off x="964025" y="3624110"/>
            <a:ext cx="3425153" cy="854320"/>
            <a:chOff x="385306" y="3055939"/>
            <a:chExt cx="3425153" cy="854320"/>
          </a:xfrm>
        </p:grpSpPr>
        <p:grpSp>
          <p:nvGrpSpPr>
            <p:cNvPr id="729" name="Google Shape;729;p23"/>
            <p:cNvGrpSpPr/>
            <p:nvPr/>
          </p:nvGrpSpPr>
          <p:grpSpPr>
            <a:xfrm>
              <a:off x="970694" y="3055939"/>
              <a:ext cx="2839764" cy="854320"/>
              <a:chOff x="970694" y="3055939"/>
              <a:chExt cx="2839764" cy="854320"/>
            </a:xfrm>
          </p:grpSpPr>
          <p:sp>
            <p:nvSpPr>
              <p:cNvPr id="730" name="Google Shape;730;p23"/>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31" name="Google Shape;731;p23"/>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32" name="Google Shape;732;p23"/>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733" name="Google Shape;733;p23"/>
            <p:cNvSpPr txBox="1"/>
            <p:nvPr/>
          </p:nvSpPr>
          <p:spPr>
            <a:xfrm>
              <a:off x="1516106" y="3506879"/>
              <a:ext cx="1946700" cy="32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2500"/>
                <a:buFont typeface="Arial"/>
                <a:buNone/>
              </a:pPr>
              <a:r>
                <a:rPr lang="en" sz="2300">
                  <a:solidFill>
                    <a:srgbClr val="183D45"/>
                  </a:solidFill>
                  <a:latin typeface="Fira Sans Extra Condensed"/>
                  <a:ea typeface="Fira Sans Extra Condensed"/>
                  <a:cs typeface="Fira Sans Extra Condensed"/>
                  <a:sym typeface="Fira Sans Extra Condensed"/>
                </a:rPr>
                <a:t>Machine Vision</a:t>
              </a:r>
              <a:endParaRPr sz="2300">
                <a:solidFill>
                  <a:srgbClr val="183D45"/>
                </a:solidFill>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183D45"/>
                </a:solidFill>
                <a:latin typeface="Fira Sans Extra Condensed"/>
                <a:ea typeface="Fira Sans Extra Condensed"/>
                <a:cs typeface="Fira Sans Extra Condensed"/>
                <a:sym typeface="Fira Sans Extra Condensed"/>
              </a:endParaRPr>
            </a:p>
          </p:txBody>
        </p:sp>
        <p:sp>
          <p:nvSpPr>
            <p:cNvPr id="734" name="Google Shape;734;p23"/>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183D45"/>
                  </a:solidFill>
                  <a:latin typeface="Fira Sans Extra Condensed"/>
                  <a:ea typeface="Fira Sans Extra Condensed"/>
                  <a:cs typeface="Fira Sans Extra Condensed"/>
                  <a:sym typeface="Fira Sans Extra Condensed"/>
                </a:rPr>
                <a:t>12</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735" name="Google Shape;735;p23"/>
          <p:cNvGrpSpPr/>
          <p:nvPr/>
        </p:nvGrpSpPr>
        <p:grpSpPr>
          <a:xfrm>
            <a:off x="5558975" y="2613014"/>
            <a:ext cx="3432625" cy="854717"/>
            <a:chOff x="4980256" y="4011558"/>
            <a:chExt cx="3432625" cy="854717"/>
          </a:xfrm>
        </p:grpSpPr>
        <p:grpSp>
          <p:nvGrpSpPr>
            <p:cNvPr id="736" name="Google Shape;736;p23"/>
            <p:cNvGrpSpPr/>
            <p:nvPr/>
          </p:nvGrpSpPr>
          <p:grpSpPr>
            <a:xfrm>
              <a:off x="4980256" y="4011558"/>
              <a:ext cx="2838457" cy="854717"/>
              <a:chOff x="4980256" y="4011558"/>
              <a:chExt cx="2838457" cy="854717"/>
            </a:xfrm>
          </p:grpSpPr>
          <p:sp>
            <p:nvSpPr>
              <p:cNvPr id="737" name="Google Shape;737;p23"/>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38" name="Google Shape;738;p23"/>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739" name="Google Shape;739;p23"/>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740" name="Google Shape;740;p23"/>
            <p:cNvSpPr txBox="1"/>
            <p:nvPr/>
          </p:nvSpPr>
          <p:spPr>
            <a:xfrm>
              <a:off x="5324331" y="4161091"/>
              <a:ext cx="1946700" cy="5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2300">
                  <a:solidFill>
                    <a:srgbClr val="183D45"/>
                  </a:solidFill>
                  <a:latin typeface="Fira Sans Extra Condensed"/>
                  <a:ea typeface="Fira Sans Extra Condensed"/>
                  <a:cs typeface="Fira Sans Extra Condensed"/>
                  <a:sym typeface="Fira Sans Extra Condensed"/>
                </a:rPr>
                <a:t>Crowdsourcing</a:t>
              </a:r>
              <a:endParaRPr sz="1200"/>
            </a:p>
          </p:txBody>
        </p:sp>
        <p:sp>
          <p:nvSpPr>
            <p:cNvPr id="741" name="Google Shape;741;p23"/>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183D45"/>
                  </a:solidFill>
                  <a:latin typeface="Fira Sans Extra Condensed"/>
                  <a:ea typeface="Fira Sans Extra Condensed"/>
                  <a:cs typeface="Fira Sans Extra Condensed"/>
                  <a:sym typeface="Fira Sans Extra Condensed"/>
                </a:rPr>
                <a:t>15</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742" name="Google Shape;742;p23"/>
          <p:cNvGrpSpPr/>
          <p:nvPr/>
        </p:nvGrpSpPr>
        <p:grpSpPr>
          <a:xfrm>
            <a:off x="5558975" y="676224"/>
            <a:ext cx="3432625" cy="855377"/>
            <a:chOff x="4980256" y="2013752"/>
            <a:chExt cx="3432625" cy="855377"/>
          </a:xfrm>
        </p:grpSpPr>
        <p:grpSp>
          <p:nvGrpSpPr>
            <p:cNvPr id="743" name="Google Shape;743;p23"/>
            <p:cNvGrpSpPr/>
            <p:nvPr/>
          </p:nvGrpSpPr>
          <p:grpSpPr>
            <a:xfrm>
              <a:off x="4980256" y="2013752"/>
              <a:ext cx="2838457" cy="855377"/>
              <a:chOff x="4980256" y="2013752"/>
              <a:chExt cx="2838457" cy="855377"/>
            </a:xfrm>
          </p:grpSpPr>
          <p:sp>
            <p:nvSpPr>
              <p:cNvPr id="744" name="Google Shape;744;p23"/>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3"/>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3"/>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747" name="Google Shape;747;p23"/>
              <p:cNvSpPr txBox="1"/>
              <p:nvPr/>
            </p:nvSpPr>
            <p:spPr>
              <a:xfrm>
                <a:off x="5327175" y="2173952"/>
                <a:ext cx="1946700" cy="3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000">
                    <a:solidFill>
                      <a:srgbClr val="023F47"/>
                    </a:solidFill>
                    <a:latin typeface="Fira Sans Extra Condensed"/>
                    <a:ea typeface="Fira Sans Extra Condensed"/>
                    <a:cs typeface="Fira Sans Extra Condensed"/>
                    <a:sym typeface="Fira Sans Extra Condensed"/>
                  </a:rPr>
                  <a:t>Microwave Radar</a:t>
                </a:r>
                <a:endParaRPr b="0" i="0" sz="2000" u="none" cap="none" strike="noStrike">
                  <a:solidFill>
                    <a:srgbClr val="023F47"/>
                  </a:solidFill>
                  <a:latin typeface="Fira Sans Extra Condensed"/>
                  <a:ea typeface="Fira Sans Extra Condensed"/>
                  <a:cs typeface="Fira Sans Extra Condensed"/>
                  <a:sym typeface="Fira Sans Extra Condensed"/>
                </a:endParaRPr>
              </a:p>
            </p:txBody>
          </p:sp>
        </p:grpSp>
        <p:sp>
          <p:nvSpPr>
            <p:cNvPr id="748" name="Google Shape;748;p23"/>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13</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749" name="Google Shape;749;p23"/>
          <p:cNvGrpSpPr/>
          <p:nvPr/>
        </p:nvGrpSpPr>
        <p:grpSpPr>
          <a:xfrm>
            <a:off x="976665" y="1617557"/>
            <a:ext cx="3425153" cy="855377"/>
            <a:chOff x="385306" y="1052522"/>
            <a:chExt cx="3425153" cy="855377"/>
          </a:xfrm>
        </p:grpSpPr>
        <p:grpSp>
          <p:nvGrpSpPr>
            <p:cNvPr id="750" name="Google Shape;750;p23"/>
            <p:cNvGrpSpPr/>
            <p:nvPr/>
          </p:nvGrpSpPr>
          <p:grpSpPr>
            <a:xfrm>
              <a:off x="970694" y="1052522"/>
              <a:ext cx="2839764" cy="855377"/>
              <a:chOff x="970694" y="1052522"/>
              <a:chExt cx="2839764" cy="855377"/>
            </a:xfrm>
          </p:grpSpPr>
          <p:sp>
            <p:nvSpPr>
              <p:cNvPr id="751" name="Google Shape;751;p23"/>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3"/>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3"/>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754" name="Google Shape;754;p23"/>
            <p:cNvSpPr txBox="1"/>
            <p:nvPr/>
          </p:nvSpPr>
          <p:spPr>
            <a:xfrm>
              <a:off x="1527166" y="1148015"/>
              <a:ext cx="1946700" cy="6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200">
                  <a:solidFill>
                    <a:schemeClr val="accent1"/>
                  </a:solidFill>
                  <a:latin typeface="Fira Sans Extra Condensed"/>
                  <a:ea typeface="Fira Sans Extra Condensed"/>
                  <a:cs typeface="Fira Sans Extra Condensed"/>
                  <a:sym typeface="Fira Sans Extra Condensed"/>
                </a:rPr>
                <a:t>Contact Sensors</a:t>
              </a:r>
              <a:endParaRPr b="0" i="0" sz="22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755" name="Google Shape;755;p23"/>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1"/>
                  </a:solidFill>
                  <a:latin typeface="Fira Sans Extra Condensed"/>
                  <a:ea typeface="Fira Sans Extra Condensed"/>
                  <a:cs typeface="Fira Sans Extra Condensed"/>
                  <a:sym typeface="Fira Sans Extra Condensed"/>
                </a:rPr>
                <a:t>10</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sp>
        <p:nvSpPr>
          <p:cNvPr id="756" name="Google Shape;75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757" name="Google Shape;757;p23"/>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758" name="Google Shape;758;p23"/>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759" name="Google Shape;759;p23"/>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760" name="Google Shape;760;p23"/>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761" name="Google Shape;761;p23"/>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762" name="Google Shape;762;p23"/>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763" name="Google Shape;763;p23">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764" name="Google Shape;764;p23">
            <a:hlinkClick action="ppaction://hlinksldjump" r:id="rId4"/>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765" name="Google Shape;765;p23">
            <a:hlinkClick action="ppaction://hlinksldjump" r:id="rId5"/>
          </p:cNvPr>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766" name="Google Shape;766;p23">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767" name="Google Shape;767;p23">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768" name="Google Shape;768;p23">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4"/>
          <p:cNvSpPr/>
          <p:nvPr/>
        </p:nvSpPr>
        <p:spPr>
          <a:xfrm flipH="1">
            <a:off x="4534050" y="1741725"/>
            <a:ext cx="47475" cy="1765123"/>
          </a:xfrm>
          <a:custGeom>
            <a:rect b="b" l="l" r="r" t="t"/>
            <a:pathLst>
              <a:path extrusionOk="0" h="30553" w="120">
                <a:moveTo>
                  <a:pt x="60" y="0"/>
                </a:moveTo>
                <a:cubicBezTo>
                  <a:pt x="31" y="0"/>
                  <a:pt x="1" y="20"/>
                  <a:pt x="1" y="40"/>
                </a:cubicBezTo>
                <a:lnTo>
                  <a:pt x="1" y="30503"/>
                </a:lnTo>
                <a:cubicBezTo>
                  <a:pt x="1" y="30533"/>
                  <a:pt x="31" y="30553"/>
                  <a:pt x="60" y="30553"/>
                </a:cubicBezTo>
                <a:cubicBezTo>
                  <a:pt x="90" y="30553"/>
                  <a:pt x="120" y="30533"/>
                  <a:pt x="120" y="30503"/>
                </a:cubicBezTo>
                <a:lnTo>
                  <a:pt x="120" y="40"/>
                </a:lnTo>
                <a:cubicBezTo>
                  <a:pt x="120" y="20"/>
                  <a:pt x="90" y="0"/>
                  <a:pt x="60" y="0"/>
                </a:cubicBez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4"/>
          <p:cNvSpPr txBox="1"/>
          <p:nvPr>
            <p:ph type="title"/>
          </p:nvPr>
        </p:nvSpPr>
        <p:spPr>
          <a:xfrm>
            <a:off x="2011113" y="127825"/>
            <a:ext cx="51099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solidFill>
                  <a:schemeClr val="accent6"/>
                </a:solidFill>
              </a:rPr>
              <a:t>Where we are?</a:t>
            </a:r>
            <a:endParaRPr/>
          </a:p>
        </p:txBody>
      </p:sp>
      <p:grpSp>
        <p:nvGrpSpPr>
          <p:cNvPr id="775" name="Google Shape;775;p24"/>
          <p:cNvGrpSpPr/>
          <p:nvPr/>
        </p:nvGrpSpPr>
        <p:grpSpPr>
          <a:xfrm>
            <a:off x="4505652" y="1896295"/>
            <a:ext cx="2776778" cy="832547"/>
            <a:chOff x="4513927" y="1404295"/>
            <a:chExt cx="2776778" cy="832547"/>
          </a:xfrm>
        </p:grpSpPr>
        <p:grpSp>
          <p:nvGrpSpPr>
            <p:cNvPr id="776" name="Google Shape;776;p24"/>
            <p:cNvGrpSpPr/>
            <p:nvPr/>
          </p:nvGrpSpPr>
          <p:grpSpPr>
            <a:xfrm>
              <a:off x="4513927" y="1404295"/>
              <a:ext cx="2776778" cy="832547"/>
              <a:chOff x="4501416" y="1814672"/>
              <a:chExt cx="3753417" cy="1217886"/>
            </a:xfrm>
          </p:grpSpPr>
          <p:grpSp>
            <p:nvGrpSpPr>
              <p:cNvPr id="777" name="Google Shape;777;p24"/>
              <p:cNvGrpSpPr/>
              <p:nvPr/>
            </p:nvGrpSpPr>
            <p:grpSpPr>
              <a:xfrm rot="10800000">
                <a:off x="4572000" y="1816958"/>
                <a:ext cx="3186900" cy="1215600"/>
                <a:chOff x="202825" y="238463"/>
                <a:chExt cx="3186900" cy="1215600"/>
              </a:xfrm>
            </p:grpSpPr>
            <p:cxnSp>
              <p:nvCxnSpPr>
                <p:cNvPr id="778" name="Google Shape;778;p24"/>
                <p:cNvCxnSpPr>
                  <a:stCxn id="779" idx="3"/>
                </p:cNvCxnSpPr>
                <p:nvPr/>
              </p:nvCxnSpPr>
              <p:spPr>
                <a:xfrm>
                  <a:off x="2928325" y="846263"/>
                  <a:ext cx="461400" cy="0"/>
                </a:xfrm>
                <a:prstGeom prst="straightConnector1">
                  <a:avLst/>
                </a:prstGeom>
                <a:noFill/>
                <a:ln cap="flat" cmpd="sng" w="19050">
                  <a:solidFill>
                    <a:srgbClr val="F3F3F3"/>
                  </a:solidFill>
                  <a:prstDash val="solid"/>
                  <a:round/>
                  <a:headEnd len="sm" w="sm" type="none"/>
                  <a:tailEnd len="sm" w="sm" type="none"/>
                </a:ln>
              </p:spPr>
            </p:cxnSp>
            <p:sp>
              <p:nvSpPr>
                <p:cNvPr id="780" name="Google Shape;780;p24"/>
                <p:cNvSpPr/>
                <p:nvPr/>
              </p:nvSpPr>
              <p:spPr>
                <a:xfrm>
                  <a:off x="2745723" y="662689"/>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4"/>
                <p:cNvSpPr/>
                <p:nvPr/>
              </p:nvSpPr>
              <p:spPr>
                <a:xfrm>
                  <a:off x="202825" y="238463"/>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 name="Google Shape;781;p24"/>
              <p:cNvSpPr/>
              <p:nvPr/>
            </p:nvSpPr>
            <p:spPr>
              <a:xfrm>
                <a:off x="7276226" y="181467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92"/>
                      <a:pt x="1359" y="12758"/>
                    </a:cubicBezTo>
                    <a:cubicBezTo>
                      <a:pt x="1696" y="13373"/>
                      <a:pt x="2092" y="13948"/>
                      <a:pt x="2538" y="14483"/>
                    </a:cubicBezTo>
                    <a:cubicBezTo>
                      <a:pt x="2667" y="14641"/>
                      <a:pt x="2806" y="14791"/>
                      <a:pt x="2934" y="14939"/>
                    </a:cubicBezTo>
                    <a:lnTo>
                      <a:pt x="9318" y="14939"/>
                    </a:lnTo>
                    <a:cubicBezTo>
                      <a:pt x="10479" y="14939"/>
                      <a:pt x="11411" y="14007"/>
                      <a:pt x="11411" y="12857"/>
                    </a:cubicBezTo>
                    <a:lnTo>
                      <a:pt x="11411" y="2091"/>
                    </a:lnTo>
                    <a:cubicBezTo>
                      <a:pt x="11411" y="942"/>
                      <a:pt x="10479" y="0"/>
                      <a:pt x="93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2" name="Google Shape;782;p24"/>
              <p:cNvCxnSpPr/>
              <p:nvPr/>
            </p:nvCxnSpPr>
            <p:spPr>
              <a:xfrm rot="10800000">
                <a:off x="4572000" y="2421171"/>
                <a:ext cx="461400" cy="0"/>
              </a:xfrm>
              <a:prstGeom prst="straightConnector1">
                <a:avLst/>
              </a:prstGeom>
              <a:noFill/>
              <a:ln cap="flat" cmpd="sng" w="19050">
                <a:solidFill>
                  <a:srgbClr val="F3F3F3"/>
                </a:solidFill>
                <a:prstDash val="solid"/>
                <a:round/>
                <a:headEnd len="sm" w="sm" type="none"/>
                <a:tailEnd len="sm" w="sm" type="none"/>
              </a:ln>
            </p:spPr>
          </p:cxnSp>
          <p:sp>
            <p:nvSpPr>
              <p:cNvPr id="783" name="Google Shape;783;p24"/>
              <p:cNvSpPr/>
              <p:nvPr/>
            </p:nvSpPr>
            <p:spPr>
              <a:xfrm>
                <a:off x="4501416" y="2356282"/>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4"/>
              <p:cNvSpPr txBox="1"/>
              <p:nvPr/>
            </p:nvSpPr>
            <p:spPr>
              <a:xfrm>
                <a:off x="7326933" y="181695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02</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785" name="Google Shape;785;p24"/>
            <p:cNvSpPr txBox="1"/>
            <p:nvPr/>
          </p:nvSpPr>
          <p:spPr>
            <a:xfrm>
              <a:off x="4945625" y="1570679"/>
              <a:ext cx="1561800" cy="4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How Smart Parking Works?</a:t>
              </a:r>
              <a:endParaRPr b="0" i="0" sz="1200" u="none" cap="none" strike="noStrike">
                <a:solidFill>
                  <a:schemeClr val="accent6"/>
                </a:solidFill>
                <a:latin typeface="Roboto"/>
                <a:ea typeface="Roboto"/>
                <a:cs typeface="Roboto"/>
                <a:sym typeface="Roboto"/>
              </a:endParaRPr>
            </a:p>
          </p:txBody>
        </p:sp>
        <p:sp>
          <p:nvSpPr>
            <p:cNvPr id="786" name="Google Shape;786;p24"/>
            <p:cNvSpPr txBox="1"/>
            <p:nvPr/>
          </p:nvSpPr>
          <p:spPr>
            <a:xfrm>
              <a:off x="6723825" y="17812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5 - 6</a:t>
              </a:r>
              <a:endParaRPr sz="1000">
                <a:solidFill>
                  <a:schemeClr val="accent5"/>
                </a:solidFill>
              </a:endParaRPr>
            </a:p>
          </p:txBody>
        </p:sp>
        <p:cxnSp>
          <p:nvCxnSpPr>
            <p:cNvPr id="787" name="Google Shape;787;p24"/>
            <p:cNvCxnSpPr/>
            <p:nvPr/>
          </p:nvCxnSpPr>
          <p:spPr>
            <a:xfrm>
              <a:off x="6744225" y="1857475"/>
              <a:ext cx="406500" cy="0"/>
            </a:xfrm>
            <a:prstGeom prst="straightConnector1">
              <a:avLst/>
            </a:prstGeom>
            <a:noFill/>
            <a:ln cap="flat" cmpd="sng" w="9525">
              <a:solidFill>
                <a:schemeClr val="accent5"/>
              </a:solidFill>
              <a:prstDash val="solid"/>
              <a:round/>
              <a:headEnd len="med" w="med" type="none"/>
              <a:tailEnd len="med" w="med" type="none"/>
            </a:ln>
          </p:spPr>
        </p:cxnSp>
      </p:grpSp>
      <p:grpSp>
        <p:nvGrpSpPr>
          <p:cNvPr id="788" name="Google Shape;788;p24"/>
          <p:cNvGrpSpPr/>
          <p:nvPr/>
        </p:nvGrpSpPr>
        <p:grpSpPr>
          <a:xfrm>
            <a:off x="1780458" y="2495055"/>
            <a:ext cx="2831486" cy="832603"/>
            <a:chOff x="1788733" y="2003055"/>
            <a:chExt cx="2831486" cy="832603"/>
          </a:xfrm>
        </p:grpSpPr>
        <p:grpSp>
          <p:nvGrpSpPr>
            <p:cNvPr id="789" name="Google Shape;789;p24"/>
            <p:cNvGrpSpPr/>
            <p:nvPr/>
          </p:nvGrpSpPr>
          <p:grpSpPr>
            <a:xfrm>
              <a:off x="1788733" y="2003055"/>
              <a:ext cx="2831486" cy="832603"/>
              <a:chOff x="898882" y="2622330"/>
              <a:chExt cx="3736456" cy="1216366"/>
            </a:xfrm>
          </p:grpSpPr>
          <p:grpSp>
            <p:nvGrpSpPr>
              <p:cNvPr id="790" name="Google Shape;790;p24"/>
              <p:cNvGrpSpPr/>
              <p:nvPr/>
            </p:nvGrpSpPr>
            <p:grpSpPr>
              <a:xfrm>
                <a:off x="1399875" y="2623096"/>
                <a:ext cx="3186900" cy="1215600"/>
                <a:chOff x="1399875" y="1044600"/>
                <a:chExt cx="3186900" cy="1215600"/>
              </a:xfrm>
            </p:grpSpPr>
            <p:cxnSp>
              <p:nvCxnSpPr>
                <p:cNvPr id="791" name="Google Shape;791;p24"/>
                <p:cNvCxnSpPr>
                  <a:stCxn id="792"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793" name="Google Shape;793;p2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4" name="Google Shape;794;p24"/>
              <p:cNvSpPr/>
              <p:nvPr/>
            </p:nvSpPr>
            <p:spPr>
              <a:xfrm>
                <a:off x="939926" y="2622330"/>
                <a:ext cx="927857" cy="1215585"/>
              </a:xfrm>
              <a:custGeom>
                <a:rect b="b" l="l" r="r" t="t"/>
                <a:pathLst>
                  <a:path extrusionOk="0" h="14950" w="11411">
                    <a:moveTo>
                      <a:pt x="2102" y="0"/>
                    </a:moveTo>
                    <a:cubicBezTo>
                      <a:pt x="952" y="0"/>
                      <a:pt x="11" y="932"/>
                      <a:pt x="11" y="2091"/>
                    </a:cubicBezTo>
                    <a:lnTo>
                      <a:pt x="0" y="12848"/>
                    </a:lnTo>
                    <a:cubicBezTo>
                      <a:pt x="0" y="14007"/>
                      <a:pt x="932" y="14939"/>
                      <a:pt x="2092" y="14939"/>
                    </a:cubicBezTo>
                    <a:lnTo>
                      <a:pt x="8476" y="14949"/>
                    </a:lnTo>
                    <a:cubicBezTo>
                      <a:pt x="8605" y="14800"/>
                      <a:pt x="8744" y="14652"/>
                      <a:pt x="8873" y="14493"/>
                    </a:cubicBezTo>
                    <a:cubicBezTo>
                      <a:pt x="9319" y="13958"/>
                      <a:pt x="9715" y="13373"/>
                      <a:pt x="10052" y="12758"/>
                    </a:cubicBezTo>
                    <a:cubicBezTo>
                      <a:pt x="10915" y="11192"/>
                      <a:pt x="11411" y="9387"/>
                      <a:pt x="11411" y="7475"/>
                    </a:cubicBezTo>
                    <a:cubicBezTo>
                      <a:pt x="11411" y="7197"/>
                      <a:pt x="11400" y="6920"/>
                      <a:pt x="11381" y="6642"/>
                    </a:cubicBezTo>
                    <a:cubicBezTo>
                      <a:pt x="11193" y="4094"/>
                      <a:pt x="10131" y="1785"/>
                      <a:pt x="8496" y="10"/>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4"/>
              <p:cNvSpPr/>
              <p:nvPr/>
            </p:nvSpPr>
            <p:spPr>
              <a:xfrm>
                <a:off x="1130238" y="3297831"/>
                <a:ext cx="465189" cy="9757"/>
              </a:xfrm>
              <a:custGeom>
                <a:rect b="b" l="l" r="r" t="t"/>
                <a:pathLst>
                  <a:path extrusionOk="0" h="120" w="5721">
                    <a:moveTo>
                      <a:pt x="60" y="1"/>
                    </a:moveTo>
                    <a:cubicBezTo>
                      <a:pt x="31" y="1"/>
                      <a:pt x="1" y="21"/>
                      <a:pt x="1" y="51"/>
                    </a:cubicBezTo>
                    <a:cubicBezTo>
                      <a:pt x="1" y="90"/>
                      <a:pt x="31" y="110"/>
                      <a:pt x="60" y="110"/>
                    </a:cubicBezTo>
                    <a:lnTo>
                      <a:pt x="5661" y="120"/>
                    </a:lnTo>
                    <a:cubicBezTo>
                      <a:pt x="5691" y="120"/>
                      <a:pt x="5721" y="90"/>
                      <a:pt x="5721" y="60"/>
                    </a:cubicBezTo>
                    <a:cubicBezTo>
                      <a:pt x="5721" y="31"/>
                      <a:pt x="5691" y="1"/>
                      <a:pt x="5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4"/>
              <p:cNvSpPr/>
              <p:nvPr/>
            </p:nvSpPr>
            <p:spPr>
              <a:xfrm>
                <a:off x="4501416" y="3163940"/>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4"/>
              <p:cNvSpPr txBox="1"/>
              <p:nvPr/>
            </p:nvSpPr>
            <p:spPr>
              <a:xfrm>
                <a:off x="1927265" y="2717878"/>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IoT base on</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Outdoor parking space</a:t>
                </a:r>
                <a:endParaRPr b="0" i="0" sz="1200" u="none" cap="none" strike="noStrike">
                  <a:solidFill>
                    <a:schemeClr val="accent6"/>
                  </a:solidFill>
                  <a:latin typeface="Roboto"/>
                  <a:ea typeface="Roboto"/>
                  <a:cs typeface="Roboto"/>
                  <a:sym typeface="Roboto"/>
                </a:endParaRPr>
              </a:p>
            </p:txBody>
          </p:sp>
          <p:sp>
            <p:nvSpPr>
              <p:cNvPr id="798" name="Google Shape;798;p24"/>
              <p:cNvSpPr txBox="1"/>
              <p:nvPr/>
            </p:nvSpPr>
            <p:spPr>
              <a:xfrm>
                <a:off x="898882" y="2623085"/>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03</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799" name="Google Shape;799;p24"/>
            <p:cNvSpPr txBox="1"/>
            <p:nvPr/>
          </p:nvSpPr>
          <p:spPr>
            <a:xfrm>
              <a:off x="1906650" y="2402400"/>
              <a:ext cx="50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7 - 11</a:t>
              </a:r>
              <a:endParaRPr sz="1000">
                <a:solidFill>
                  <a:schemeClr val="accent5"/>
                </a:solidFill>
              </a:endParaRPr>
            </a:p>
          </p:txBody>
        </p:sp>
      </p:grpSp>
      <p:sp>
        <p:nvSpPr>
          <p:cNvPr id="800" name="Google Shape;80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grpSp>
        <p:nvGrpSpPr>
          <p:cNvPr id="801" name="Google Shape;801;p24"/>
          <p:cNvGrpSpPr/>
          <p:nvPr/>
        </p:nvGrpSpPr>
        <p:grpSpPr>
          <a:xfrm>
            <a:off x="1819452" y="1308925"/>
            <a:ext cx="2790796" cy="832599"/>
            <a:chOff x="1827727" y="816925"/>
            <a:chExt cx="2790796" cy="832599"/>
          </a:xfrm>
        </p:grpSpPr>
        <p:grpSp>
          <p:nvGrpSpPr>
            <p:cNvPr id="802" name="Google Shape;802;p24"/>
            <p:cNvGrpSpPr/>
            <p:nvPr/>
          </p:nvGrpSpPr>
          <p:grpSpPr>
            <a:xfrm>
              <a:off x="1827727" y="816925"/>
              <a:ext cx="2790796" cy="832599"/>
              <a:chOff x="939898" y="1007745"/>
              <a:chExt cx="3695439" cy="1218676"/>
            </a:xfrm>
          </p:grpSpPr>
          <p:grpSp>
            <p:nvGrpSpPr>
              <p:cNvPr id="803" name="Google Shape;803;p24"/>
              <p:cNvGrpSpPr/>
              <p:nvPr/>
            </p:nvGrpSpPr>
            <p:grpSpPr>
              <a:xfrm>
                <a:off x="1399875" y="1010821"/>
                <a:ext cx="3186900" cy="1215600"/>
                <a:chOff x="1399875" y="1044600"/>
                <a:chExt cx="3186900" cy="1215600"/>
              </a:xfrm>
            </p:grpSpPr>
            <p:cxnSp>
              <p:nvCxnSpPr>
                <p:cNvPr id="804" name="Google Shape;804;p24"/>
                <p:cNvCxnSpPr>
                  <a:stCxn id="805"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806" name="Google Shape;806;p2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7" name="Google Shape;807;p24"/>
              <p:cNvSpPr/>
              <p:nvPr/>
            </p:nvSpPr>
            <p:spPr>
              <a:xfrm>
                <a:off x="939926" y="1007745"/>
                <a:ext cx="927857" cy="1214853"/>
              </a:xfrm>
              <a:custGeom>
                <a:rect b="b" l="l" r="r" t="t"/>
                <a:pathLst>
                  <a:path extrusionOk="0" h="14941" w="11411">
                    <a:moveTo>
                      <a:pt x="2092" y="1"/>
                    </a:moveTo>
                    <a:cubicBezTo>
                      <a:pt x="942" y="1"/>
                      <a:pt x="0" y="943"/>
                      <a:pt x="0" y="2093"/>
                    </a:cubicBezTo>
                    <a:lnTo>
                      <a:pt x="0" y="12858"/>
                    </a:lnTo>
                    <a:cubicBezTo>
                      <a:pt x="0" y="14008"/>
                      <a:pt x="942" y="14940"/>
                      <a:pt x="2092" y="14940"/>
                    </a:cubicBezTo>
                    <a:lnTo>
                      <a:pt x="8476" y="14940"/>
                    </a:lnTo>
                    <a:cubicBezTo>
                      <a:pt x="8615" y="14791"/>
                      <a:pt x="8754" y="14643"/>
                      <a:pt x="8882" y="14484"/>
                    </a:cubicBezTo>
                    <a:cubicBezTo>
                      <a:pt x="9329" y="13949"/>
                      <a:pt x="9725" y="13374"/>
                      <a:pt x="10062" y="12759"/>
                    </a:cubicBezTo>
                    <a:cubicBezTo>
                      <a:pt x="10925" y="11193"/>
                      <a:pt x="11411" y="9389"/>
                      <a:pt x="11411" y="7466"/>
                    </a:cubicBezTo>
                    <a:cubicBezTo>
                      <a:pt x="11411" y="7188"/>
                      <a:pt x="11400" y="6911"/>
                      <a:pt x="11381" y="6643"/>
                    </a:cubicBezTo>
                    <a:cubicBezTo>
                      <a:pt x="11193" y="4085"/>
                      <a:pt x="10131" y="1776"/>
                      <a:pt x="8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4"/>
              <p:cNvSpPr/>
              <p:nvPr/>
            </p:nvSpPr>
            <p:spPr>
              <a:xfrm>
                <a:off x="4501416" y="1548623"/>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4"/>
              <p:cNvSpPr txBox="1"/>
              <p:nvPr/>
            </p:nvSpPr>
            <p:spPr>
              <a:xfrm>
                <a:off x="939898" y="1010830"/>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1</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810" name="Google Shape;810;p24"/>
              <p:cNvSpPr txBox="1"/>
              <p:nvPr/>
            </p:nvSpPr>
            <p:spPr>
              <a:xfrm>
                <a:off x="1949434" y="1105173"/>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Why we take smart parking as the focus?</a:t>
                </a:r>
                <a:endParaRPr b="0" i="0" sz="1200" u="none" cap="none" strike="noStrike">
                  <a:solidFill>
                    <a:schemeClr val="accent6"/>
                  </a:solidFill>
                  <a:latin typeface="Roboto"/>
                  <a:ea typeface="Roboto"/>
                  <a:cs typeface="Roboto"/>
                  <a:sym typeface="Roboto"/>
                </a:endParaRPr>
              </a:p>
            </p:txBody>
          </p:sp>
        </p:grpSp>
        <p:sp>
          <p:nvSpPr>
            <p:cNvPr id="811" name="Google Shape;811;p24"/>
            <p:cNvSpPr txBox="1"/>
            <p:nvPr/>
          </p:nvSpPr>
          <p:spPr>
            <a:xfrm>
              <a:off x="1966450" y="12375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3 - 4</a:t>
              </a:r>
              <a:endParaRPr sz="1000">
                <a:solidFill>
                  <a:schemeClr val="accent5"/>
                </a:solidFill>
              </a:endParaRPr>
            </a:p>
          </p:txBody>
        </p:sp>
        <p:cxnSp>
          <p:nvCxnSpPr>
            <p:cNvPr id="812" name="Google Shape;812;p24"/>
            <p:cNvCxnSpPr/>
            <p:nvPr/>
          </p:nvCxnSpPr>
          <p:spPr>
            <a:xfrm>
              <a:off x="1985400" y="1309425"/>
              <a:ext cx="447300" cy="0"/>
            </a:xfrm>
            <a:prstGeom prst="straightConnector1">
              <a:avLst/>
            </a:prstGeom>
            <a:noFill/>
            <a:ln cap="flat" cmpd="sng" w="9525">
              <a:solidFill>
                <a:schemeClr val="accent5"/>
              </a:solidFill>
              <a:prstDash val="solid"/>
              <a:round/>
              <a:headEnd len="med" w="med" type="none"/>
              <a:tailEnd len="med" w="med" type="none"/>
            </a:ln>
          </p:spPr>
        </p:cxnSp>
      </p:grpSp>
      <p:grpSp>
        <p:nvGrpSpPr>
          <p:cNvPr id="813" name="Google Shape;813;p24"/>
          <p:cNvGrpSpPr/>
          <p:nvPr/>
        </p:nvGrpSpPr>
        <p:grpSpPr>
          <a:xfrm>
            <a:off x="4505652" y="3106944"/>
            <a:ext cx="2776898" cy="832557"/>
            <a:chOff x="4513927" y="2614944"/>
            <a:chExt cx="2776898" cy="832557"/>
          </a:xfrm>
        </p:grpSpPr>
        <p:sp>
          <p:nvSpPr>
            <p:cNvPr id="814" name="Google Shape;814;p24"/>
            <p:cNvSpPr txBox="1"/>
            <p:nvPr/>
          </p:nvSpPr>
          <p:spPr>
            <a:xfrm>
              <a:off x="6613125" y="2963725"/>
              <a:ext cx="6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9 - 26</a:t>
              </a:r>
              <a:endParaRPr sz="1000">
                <a:solidFill>
                  <a:schemeClr val="accent5"/>
                </a:solidFill>
              </a:endParaRPr>
            </a:p>
          </p:txBody>
        </p:sp>
        <p:grpSp>
          <p:nvGrpSpPr>
            <p:cNvPr id="815" name="Google Shape;815;p24"/>
            <p:cNvGrpSpPr/>
            <p:nvPr/>
          </p:nvGrpSpPr>
          <p:grpSpPr>
            <a:xfrm>
              <a:off x="4513927" y="2614944"/>
              <a:ext cx="2711574" cy="832557"/>
              <a:chOff x="4501416" y="3428337"/>
              <a:chExt cx="3764507" cy="1216478"/>
            </a:xfrm>
          </p:grpSpPr>
          <p:grpSp>
            <p:nvGrpSpPr>
              <p:cNvPr id="816" name="Google Shape;816;p24"/>
              <p:cNvGrpSpPr/>
              <p:nvPr/>
            </p:nvGrpSpPr>
            <p:grpSpPr>
              <a:xfrm>
                <a:off x="4549839" y="3429215"/>
                <a:ext cx="3186900" cy="1215600"/>
                <a:chOff x="4515514" y="1850720"/>
                <a:chExt cx="3186900" cy="1215600"/>
              </a:xfrm>
            </p:grpSpPr>
            <p:cxnSp>
              <p:nvCxnSpPr>
                <p:cNvPr id="817" name="Google Shape;817;p24"/>
                <p:cNvCxnSpPr>
                  <a:stCxn id="818" idx="3"/>
                </p:cNvCxnSpPr>
                <p:nvPr/>
              </p:nvCxnSpPr>
              <p:spPr>
                <a:xfrm rot="10800000">
                  <a:off x="4515514" y="2458520"/>
                  <a:ext cx="461400" cy="0"/>
                </a:xfrm>
                <a:prstGeom prst="straightConnector1">
                  <a:avLst/>
                </a:prstGeom>
                <a:noFill/>
                <a:ln cap="flat" cmpd="sng" w="19050">
                  <a:solidFill>
                    <a:srgbClr val="F3F3F3"/>
                  </a:solidFill>
                  <a:prstDash val="solid"/>
                  <a:round/>
                  <a:headEnd len="sm" w="sm" type="none"/>
                  <a:tailEnd len="sm" w="sm" type="none"/>
                </a:ln>
              </p:spPr>
            </p:cxnSp>
            <p:sp>
              <p:nvSpPr>
                <p:cNvPr id="819" name="Google Shape;819;p24"/>
                <p:cNvSpPr/>
                <p:nvPr/>
              </p:nvSpPr>
              <p:spPr>
                <a:xfrm rot="10800000">
                  <a:off x="4820577" y="2281035"/>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4"/>
                <p:cNvSpPr/>
                <p:nvPr/>
              </p:nvSpPr>
              <p:spPr>
                <a:xfrm rot="10800000">
                  <a:off x="4976914" y="185072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24"/>
              <p:cNvSpPr/>
              <p:nvPr/>
            </p:nvSpPr>
            <p:spPr>
              <a:xfrm>
                <a:off x="7276226" y="342836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82"/>
                      <a:pt x="1359" y="12758"/>
                    </a:cubicBezTo>
                    <a:cubicBezTo>
                      <a:pt x="1696" y="13373"/>
                      <a:pt x="2092" y="13948"/>
                      <a:pt x="2538" y="14483"/>
                    </a:cubicBezTo>
                    <a:cubicBezTo>
                      <a:pt x="2667" y="14642"/>
                      <a:pt x="2806" y="14791"/>
                      <a:pt x="2934" y="14939"/>
                    </a:cubicBezTo>
                    <a:lnTo>
                      <a:pt x="9318" y="14939"/>
                    </a:lnTo>
                    <a:cubicBezTo>
                      <a:pt x="10479" y="14939"/>
                      <a:pt x="11411" y="14007"/>
                      <a:pt x="11411" y="12848"/>
                    </a:cubicBezTo>
                    <a:lnTo>
                      <a:pt x="11411" y="2092"/>
                    </a:lnTo>
                    <a:cubicBezTo>
                      <a:pt x="11411" y="942"/>
                      <a:pt x="10479" y="0"/>
                      <a:pt x="93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4"/>
                  </a:highlight>
                  <a:latin typeface="Arial"/>
                  <a:ea typeface="Arial"/>
                  <a:cs typeface="Arial"/>
                  <a:sym typeface="Arial"/>
                </a:endParaRPr>
              </a:p>
            </p:txBody>
          </p:sp>
          <p:sp>
            <p:nvSpPr>
              <p:cNvPr id="821" name="Google Shape;821;p24"/>
              <p:cNvSpPr/>
              <p:nvPr/>
            </p:nvSpPr>
            <p:spPr>
              <a:xfrm>
                <a:off x="7569430" y="4063022"/>
                <a:ext cx="465107" cy="9025"/>
              </a:xfrm>
              <a:custGeom>
                <a:rect b="b" l="l" r="r" t="t"/>
                <a:pathLst>
                  <a:path extrusionOk="0" h="111" w="5720">
                    <a:moveTo>
                      <a:pt x="60" y="1"/>
                    </a:moveTo>
                    <a:cubicBezTo>
                      <a:pt x="30" y="1"/>
                      <a:pt x="0" y="21"/>
                      <a:pt x="0" y="51"/>
                    </a:cubicBezTo>
                    <a:cubicBezTo>
                      <a:pt x="0" y="91"/>
                      <a:pt x="30" y="110"/>
                      <a:pt x="60" y="110"/>
                    </a:cubicBezTo>
                    <a:lnTo>
                      <a:pt x="5660" y="110"/>
                    </a:lnTo>
                    <a:cubicBezTo>
                      <a:pt x="5700" y="110"/>
                      <a:pt x="5720" y="91"/>
                      <a:pt x="5720" y="51"/>
                    </a:cubicBezTo>
                    <a:cubicBezTo>
                      <a:pt x="5720" y="21"/>
                      <a:pt x="5700" y="1"/>
                      <a:pt x="56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4"/>
              <p:cNvSpPr/>
              <p:nvPr/>
            </p:nvSpPr>
            <p:spPr>
              <a:xfrm>
                <a:off x="4501416" y="3971599"/>
                <a:ext cx="133922" cy="133918"/>
              </a:xfrm>
              <a:custGeom>
                <a:rect b="b" l="l" r="r" t="t"/>
                <a:pathLst>
                  <a:path extrusionOk="0" h="1647" w="1647">
                    <a:moveTo>
                      <a:pt x="823" y="1"/>
                    </a:moveTo>
                    <a:cubicBezTo>
                      <a:pt x="367" y="1"/>
                      <a:pt x="1" y="367"/>
                      <a:pt x="1" y="823"/>
                    </a:cubicBezTo>
                    <a:cubicBezTo>
                      <a:pt x="1" y="1270"/>
                      <a:pt x="367" y="1646"/>
                      <a:pt x="823" y="1646"/>
                    </a:cubicBezTo>
                    <a:cubicBezTo>
                      <a:pt x="1279" y="1646"/>
                      <a:pt x="1646" y="1270"/>
                      <a:pt x="1646" y="823"/>
                    </a:cubicBezTo>
                    <a:cubicBezTo>
                      <a:pt x="1646" y="367"/>
                      <a:pt x="1279" y="1"/>
                      <a:pt x="8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4"/>
              <p:cNvSpPr txBox="1"/>
              <p:nvPr/>
            </p:nvSpPr>
            <p:spPr>
              <a:xfrm>
                <a:off x="7338023" y="342833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4</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824" name="Google Shape;824;p24"/>
              <p:cNvSpPr txBox="1"/>
              <p:nvPr/>
            </p:nvSpPr>
            <p:spPr>
              <a:xfrm>
                <a:off x="5096575" y="3521752"/>
                <a:ext cx="2094300" cy="10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6"/>
                  </a:buClr>
                  <a:buSzPts val="1200"/>
                  <a:buFont typeface="Arial"/>
                  <a:buNone/>
                </a:pPr>
                <a:r>
                  <a:rPr lang="en" sz="1200">
                    <a:solidFill>
                      <a:schemeClr val="accent6"/>
                    </a:solidFill>
                    <a:latin typeface="Roboto"/>
                    <a:ea typeface="Roboto"/>
                    <a:cs typeface="Roboto"/>
                    <a:sym typeface="Roboto"/>
                  </a:rPr>
                  <a:t>Technologies in Smart Parking System</a:t>
                </a:r>
                <a:endParaRPr sz="1200">
                  <a:solidFill>
                    <a:schemeClr val="accent6"/>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200"/>
                  <a:buFont typeface="Arial"/>
                  <a:buNone/>
                </a:pPr>
                <a:r>
                  <a:t/>
                </a:r>
                <a:endParaRPr sz="1200">
                  <a:solidFill>
                    <a:schemeClr val="accent6"/>
                  </a:solidFill>
                  <a:latin typeface="Roboto"/>
                  <a:ea typeface="Roboto"/>
                  <a:cs typeface="Roboto"/>
                  <a:sym typeface="Roboto"/>
                </a:endParaRPr>
              </a:p>
            </p:txBody>
          </p:sp>
        </p:grpSp>
        <p:sp>
          <p:nvSpPr>
            <p:cNvPr id="825" name="Google Shape;825;p24"/>
            <p:cNvSpPr txBox="1"/>
            <p:nvPr/>
          </p:nvSpPr>
          <p:spPr>
            <a:xfrm>
              <a:off x="6594763" y="3014850"/>
              <a:ext cx="59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8F9FB"/>
                  </a:solidFill>
                </a:rPr>
                <a:t>13 </a:t>
              </a:r>
              <a:r>
                <a:rPr lang="en" sz="1000">
                  <a:solidFill>
                    <a:srgbClr val="F8F9FB"/>
                  </a:solidFill>
                </a:rPr>
                <a:t>- 31</a:t>
              </a:r>
              <a:endParaRPr sz="1000">
                <a:solidFill>
                  <a:srgbClr val="F8F9FB"/>
                </a:solidFill>
              </a:endParaRPr>
            </a:p>
          </p:txBody>
        </p:sp>
      </p:gr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1000"/>
                                        <p:tgtEl>
                                          <p:spTgt spid="7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grpSp>
        <p:nvGrpSpPr>
          <p:cNvPr id="830" name="Google Shape;830;p25"/>
          <p:cNvGrpSpPr/>
          <p:nvPr/>
        </p:nvGrpSpPr>
        <p:grpSpPr>
          <a:xfrm>
            <a:off x="547743" y="370197"/>
            <a:ext cx="8027419" cy="872403"/>
            <a:chOff x="385306" y="1052522"/>
            <a:chExt cx="8027419" cy="872403"/>
          </a:xfrm>
        </p:grpSpPr>
        <p:grpSp>
          <p:nvGrpSpPr>
            <p:cNvPr id="831" name="Google Shape;831;p25"/>
            <p:cNvGrpSpPr/>
            <p:nvPr/>
          </p:nvGrpSpPr>
          <p:grpSpPr>
            <a:xfrm>
              <a:off x="970694" y="1052522"/>
              <a:ext cx="3679131" cy="855377"/>
              <a:chOff x="970694" y="1052522"/>
              <a:chExt cx="3679131" cy="855377"/>
            </a:xfrm>
          </p:grpSpPr>
          <p:cxnSp>
            <p:nvCxnSpPr>
              <p:cNvPr id="832" name="Google Shape;832;p25"/>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833" name="Google Shape;833;p25"/>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5"/>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5"/>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836" name="Google Shape;836;p25"/>
            <p:cNvSpPr txBox="1"/>
            <p:nvPr/>
          </p:nvSpPr>
          <p:spPr>
            <a:xfrm>
              <a:off x="1527175" y="1184914"/>
              <a:ext cx="19467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chemeClr val="accent1"/>
                  </a:solidFill>
                  <a:latin typeface="Fira Sans Extra Condensed"/>
                  <a:ea typeface="Fira Sans Extra Condensed"/>
                  <a:cs typeface="Fira Sans Extra Condensed"/>
                  <a:sym typeface="Fira Sans Extra Condensed"/>
                </a:rPr>
                <a:t>WSC</a:t>
              </a:r>
              <a:endParaRPr b="0" i="0" sz="2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837" name="Google Shape;837;p25"/>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01</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838" name="Google Shape;838;p25"/>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accent6"/>
                  </a:solidFill>
                </a:rPr>
                <a:t>Is</a:t>
              </a:r>
              <a:r>
                <a:rPr i="1" lang="en" sz="1300">
                  <a:solidFill>
                    <a:schemeClr val="accent6"/>
                  </a:solidFill>
                </a:rPr>
                <a:t> a wireless live camera built with an embedded unit for visual representation and image processing of the parking area.</a:t>
              </a:r>
              <a:endParaRPr b="0" i="1" sz="1300" u="none" cap="none" strike="noStrike">
                <a:solidFill>
                  <a:srgbClr val="000000"/>
                </a:solidFill>
                <a:latin typeface="Roboto"/>
                <a:ea typeface="Roboto"/>
                <a:cs typeface="Roboto"/>
                <a:sym typeface="Roboto"/>
              </a:endParaRPr>
            </a:p>
          </p:txBody>
        </p:sp>
      </p:grpSp>
      <p:sp>
        <p:nvSpPr>
          <p:cNvPr id="839" name="Google Shape;839;p25"/>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840" name="Google Shape;840;p25"/>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841" name="Google Shape;841;p25"/>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842" name="Google Shape;842;p25"/>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843" name="Google Shape;843;p25"/>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844" name="Google Shape;844;p25"/>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845" name="Google Shape;845;p25"/>
          <p:cNvPicPr preferRelativeResize="0"/>
          <p:nvPr/>
        </p:nvPicPr>
        <p:blipFill>
          <a:blip r:embed="rId3">
            <a:alphaModFix/>
          </a:blip>
          <a:stretch>
            <a:fillRect/>
          </a:stretch>
        </p:blipFill>
        <p:spPr>
          <a:xfrm>
            <a:off x="739725" y="1342075"/>
            <a:ext cx="7835449" cy="3053205"/>
          </a:xfrm>
          <a:prstGeom prst="rect">
            <a:avLst/>
          </a:prstGeom>
          <a:noFill/>
          <a:ln>
            <a:noFill/>
          </a:ln>
        </p:spPr>
      </p:pic>
      <p:sp>
        <p:nvSpPr>
          <p:cNvPr id="846" name="Google Shape;8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847" name="Google Shape;847;p25">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848" name="Google Shape;848;p25">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849" name="Google Shape;849;p25">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850" name="Google Shape;850;p25">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851" name="Google Shape;851;p25">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852" name="Google Shape;852;p25">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26"/>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858" name="Google Shape;858;p26"/>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859" name="Google Shape;859;p26"/>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860" name="Google Shape;860;p26"/>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861" name="Google Shape;861;p26"/>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862" name="Google Shape;862;p26"/>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863" name="Google Shape;863;p26"/>
          <p:cNvPicPr preferRelativeResize="0"/>
          <p:nvPr/>
        </p:nvPicPr>
        <p:blipFill>
          <a:blip r:embed="rId3">
            <a:alphaModFix/>
          </a:blip>
          <a:stretch>
            <a:fillRect/>
          </a:stretch>
        </p:blipFill>
        <p:spPr>
          <a:xfrm>
            <a:off x="0" y="0"/>
            <a:ext cx="5421926" cy="3566051"/>
          </a:xfrm>
          <a:prstGeom prst="rect">
            <a:avLst/>
          </a:prstGeom>
          <a:noFill/>
          <a:ln>
            <a:noFill/>
          </a:ln>
        </p:spPr>
      </p:pic>
      <p:pic>
        <p:nvPicPr>
          <p:cNvPr id="864" name="Google Shape;864;p26"/>
          <p:cNvPicPr preferRelativeResize="0"/>
          <p:nvPr/>
        </p:nvPicPr>
        <p:blipFill>
          <a:blip r:embed="rId4">
            <a:alphaModFix/>
          </a:blip>
          <a:stretch>
            <a:fillRect/>
          </a:stretch>
        </p:blipFill>
        <p:spPr>
          <a:xfrm>
            <a:off x="5421924" y="992164"/>
            <a:ext cx="3722075" cy="2573884"/>
          </a:xfrm>
          <a:prstGeom prst="rect">
            <a:avLst/>
          </a:prstGeom>
          <a:noFill/>
          <a:ln>
            <a:noFill/>
          </a:ln>
        </p:spPr>
      </p:pic>
      <p:grpSp>
        <p:nvGrpSpPr>
          <p:cNvPr id="865" name="Google Shape;865;p26"/>
          <p:cNvGrpSpPr/>
          <p:nvPr/>
        </p:nvGrpSpPr>
        <p:grpSpPr>
          <a:xfrm>
            <a:off x="5521044" y="136802"/>
            <a:ext cx="3432625" cy="855377"/>
            <a:chOff x="4980256" y="2013752"/>
            <a:chExt cx="3432625" cy="855377"/>
          </a:xfrm>
        </p:grpSpPr>
        <p:grpSp>
          <p:nvGrpSpPr>
            <p:cNvPr id="866" name="Google Shape;866;p26"/>
            <p:cNvGrpSpPr/>
            <p:nvPr/>
          </p:nvGrpSpPr>
          <p:grpSpPr>
            <a:xfrm>
              <a:off x="4980256" y="2013752"/>
              <a:ext cx="2838457" cy="855377"/>
              <a:chOff x="4980256" y="2013752"/>
              <a:chExt cx="2838457" cy="855377"/>
            </a:xfrm>
          </p:grpSpPr>
          <p:sp>
            <p:nvSpPr>
              <p:cNvPr id="867" name="Google Shape;867;p26"/>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6"/>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869" name="Google Shape;869;p26"/>
              <p:cNvSpPr txBox="1"/>
              <p:nvPr/>
            </p:nvSpPr>
            <p:spPr>
              <a:xfrm>
                <a:off x="5324335" y="2138446"/>
                <a:ext cx="1946700" cy="35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2500">
                    <a:solidFill>
                      <a:schemeClr val="accent2"/>
                    </a:solidFill>
                    <a:latin typeface="Fira Sans Extra Condensed"/>
                    <a:ea typeface="Fira Sans Extra Condensed"/>
                    <a:cs typeface="Fira Sans Extra Condensed"/>
                    <a:sym typeface="Fira Sans Extra Condensed"/>
                  </a:rPr>
                  <a:t>GPS</a:t>
                </a:r>
                <a:endParaRPr b="0" i="0" sz="2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870" name="Google Shape;870;p26"/>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1" name="Google Shape;871;p26"/>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2"/>
                  </a:solidFill>
                  <a:latin typeface="Fira Sans Extra Condensed"/>
                  <a:ea typeface="Fira Sans Extra Condensed"/>
                  <a:cs typeface="Fira Sans Extra Condensed"/>
                  <a:sym typeface="Fira Sans Extra Condensed"/>
                </a:rPr>
                <a:t>02</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872" name="Google Shape;872;p26"/>
          <p:cNvSpPr txBox="1"/>
          <p:nvPr/>
        </p:nvSpPr>
        <p:spPr>
          <a:xfrm>
            <a:off x="1856074" y="3761000"/>
            <a:ext cx="7176300" cy="5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100"/>
              <a:buFont typeface="Arial"/>
              <a:buNone/>
            </a:pPr>
            <a:r>
              <a:rPr lang="en">
                <a:solidFill>
                  <a:schemeClr val="accent6"/>
                </a:solidFill>
                <a:latin typeface="Roboto"/>
                <a:ea typeface="Roboto"/>
                <a:cs typeface="Roboto"/>
                <a:sym typeface="Roboto"/>
              </a:rPr>
              <a:t>The Global Positioning System (GPS) is a U.S.-owned utility that provides users with positioning, navigation, and timing (PNT) services.</a:t>
            </a:r>
            <a:br>
              <a:rPr lang="en">
                <a:solidFill>
                  <a:schemeClr val="accent6"/>
                </a:solidFill>
                <a:latin typeface="Roboto"/>
                <a:ea typeface="Roboto"/>
                <a:cs typeface="Roboto"/>
                <a:sym typeface="Roboto"/>
              </a:rPr>
            </a:br>
            <a:r>
              <a:rPr lang="en">
                <a:solidFill>
                  <a:schemeClr val="accent6"/>
                </a:solidFill>
                <a:latin typeface="Roboto"/>
                <a:ea typeface="Roboto"/>
                <a:cs typeface="Roboto"/>
                <a:sym typeface="Roboto"/>
              </a:rPr>
              <a:t>The </a:t>
            </a:r>
            <a:r>
              <a:rPr lang="en">
                <a:solidFill>
                  <a:schemeClr val="accent6"/>
                </a:solidFill>
              </a:rPr>
              <a:t>'traditional' approach of modern IoT</a:t>
            </a:r>
            <a:endParaRPr>
              <a:solidFill>
                <a:schemeClr val="accent6"/>
              </a:solidFill>
            </a:endParaRPr>
          </a:p>
          <a:p>
            <a:pPr indent="0" lvl="0" marL="0" marR="0" rtl="0" algn="l">
              <a:lnSpc>
                <a:spcPct val="100000"/>
              </a:lnSpc>
              <a:spcBef>
                <a:spcPts val="0"/>
              </a:spcBef>
              <a:spcAft>
                <a:spcPts val="0"/>
              </a:spcAft>
              <a:buClr>
                <a:schemeClr val="accent6"/>
              </a:buClr>
              <a:buSzPts val="1100"/>
              <a:buFont typeface="Arial"/>
              <a:buNone/>
            </a:pPr>
            <a:r>
              <a:t/>
            </a:r>
            <a:endParaRPr>
              <a:solidFill>
                <a:schemeClr val="accent6"/>
              </a:solidFill>
              <a:latin typeface="Roboto"/>
              <a:ea typeface="Roboto"/>
              <a:cs typeface="Roboto"/>
              <a:sym typeface="Roboto"/>
            </a:endParaRPr>
          </a:p>
        </p:txBody>
      </p:sp>
      <p:sp>
        <p:nvSpPr>
          <p:cNvPr id="873" name="Google Shape;8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874" name="Google Shape;874;p26"/>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875" name="Google Shape;875;p26"/>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876" name="Google Shape;876;p26"/>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877" name="Google Shape;877;p26"/>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878" name="Google Shape;878;p26"/>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879" name="Google Shape;879;p26"/>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880" name="Google Shape;880;p26">
            <a:hlinkClick action="ppaction://hlinksldjump" r:id="rId5"/>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881" name="Google Shape;881;p26">
            <a:hlinkClick action="ppaction://hlinksldjump" r:id="rId6"/>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882" name="Google Shape;882;p26">
            <a:hlinkClick action="ppaction://hlinksldjump" r:id="rId7"/>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883" name="Google Shape;883;p26">
            <a:hlinkClick action="ppaction://hlinksldjump" r:id="rId8"/>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884" name="Google Shape;884;p26">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885" name="Google Shape;885;p26">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27"/>
          <p:cNvGrpSpPr/>
          <p:nvPr/>
        </p:nvGrpSpPr>
        <p:grpSpPr>
          <a:xfrm>
            <a:off x="463918" y="193175"/>
            <a:ext cx="8027419" cy="931574"/>
            <a:chOff x="385306" y="976325"/>
            <a:chExt cx="8027419" cy="931574"/>
          </a:xfrm>
        </p:grpSpPr>
        <p:grpSp>
          <p:nvGrpSpPr>
            <p:cNvPr id="891" name="Google Shape;891;p27"/>
            <p:cNvGrpSpPr/>
            <p:nvPr/>
          </p:nvGrpSpPr>
          <p:grpSpPr>
            <a:xfrm>
              <a:off x="970694" y="1052522"/>
              <a:ext cx="3679131" cy="855377"/>
              <a:chOff x="970694" y="1052522"/>
              <a:chExt cx="3679131" cy="855377"/>
            </a:xfrm>
          </p:grpSpPr>
          <p:cxnSp>
            <p:nvCxnSpPr>
              <p:cNvPr id="892" name="Google Shape;892;p27"/>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893" name="Google Shape;893;p27"/>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7"/>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7"/>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896" name="Google Shape;896;p27"/>
            <p:cNvSpPr txBox="1"/>
            <p:nvPr/>
          </p:nvSpPr>
          <p:spPr>
            <a:xfrm>
              <a:off x="1527188" y="1184925"/>
              <a:ext cx="22833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200">
                  <a:solidFill>
                    <a:schemeClr val="accent1"/>
                  </a:solidFill>
                  <a:latin typeface="Fira Sans Extra Condensed"/>
                  <a:ea typeface="Fira Sans Extra Condensed"/>
                  <a:cs typeface="Fira Sans Extra Condensed"/>
                  <a:sym typeface="Fira Sans Extra Condensed"/>
                </a:rPr>
                <a:t>Bluetooth Beacons</a:t>
              </a:r>
              <a:endParaRPr b="0" i="0" sz="22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897" name="Google Shape;897;p27"/>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a:t>
              </a:r>
              <a:r>
                <a:rPr lang="en" sz="3500">
                  <a:solidFill>
                    <a:schemeClr val="accent1"/>
                  </a:solidFill>
                  <a:latin typeface="Fira Sans Extra Condensed"/>
                  <a:ea typeface="Fira Sans Extra Condensed"/>
                  <a:cs typeface="Fira Sans Extra Condensed"/>
                  <a:sym typeface="Fira Sans Extra Condensed"/>
                </a:rPr>
                <a:t>3</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898" name="Google Shape;898;p27"/>
            <p:cNvSpPr txBox="1"/>
            <p:nvPr/>
          </p:nvSpPr>
          <p:spPr>
            <a:xfrm>
              <a:off x="4649825" y="9763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rPr>
                <a:t>Bluetooth beacons are hardware transmitters — a class of Bluetooth Low Energy devices that broadcast their identifier to nearby portable electronic devices. </a:t>
              </a:r>
              <a:br>
                <a:rPr lang="en" sz="1050">
                  <a:solidFill>
                    <a:srgbClr val="4D5156"/>
                  </a:solidFill>
                  <a:highlight>
                    <a:srgbClr val="FFFFFF"/>
                  </a:highlight>
                </a:rPr>
              </a:br>
              <a:r>
                <a:rPr lang="en" sz="1050">
                  <a:solidFill>
                    <a:srgbClr val="4D5156"/>
                  </a:solidFill>
                  <a:highlight>
                    <a:srgbClr val="FFFFFF"/>
                  </a:highlight>
                </a:rPr>
                <a:t>The technology enables receiver devices to perform actions when in close proximity to a beacon</a:t>
              </a:r>
              <a:endParaRPr b="0" i="1" sz="1300" u="none" cap="none" strike="noStrike">
                <a:solidFill>
                  <a:srgbClr val="000000"/>
                </a:solidFill>
                <a:latin typeface="Roboto"/>
                <a:ea typeface="Roboto"/>
                <a:cs typeface="Roboto"/>
                <a:sym typeface="Roboto"/>
              </a:endParaRPr>
            </a:p>
          </p:txBody>
        </p:sp>
      </p:grpSp>
      <p:sp>
        <p:nvSpPr>
          <p:cNvPr id="899" name="Google Shape;899;p27"/>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00" name="Google Shape;900;p27"/>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01" name="Google Shape;901;p27"/>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02" name="Google Shape;902;p27"/>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03" name="Google Shape;903;p27"/>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04" name="Google Shape;904;p27"/>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905" name="Google Shape;905;p27"/>
          <p:cNvPicPr preferRelativeResize="0"/>
          <p:nvPr/>
        </p:nvPicPr>
        <p:blipFill rotWithShape="1">
          <a:blip r:embed="rId3">
            <a:alphaModFix/>
          </a:blip>
          <a:srcRect b="16359" l="0" r="0" t="0"/>
          <a:stretch/>
        </p:blipFill>
        <p:spPr>
          <a:xfrm>
            <a:off x="335775" y="1124750"/>
            <a:ext cx="8472450" cy="3707832"/>
          </a:xfrm>
          <a:prstGeom prst="rect">
            <a:avLst/>
          </a:prstGeom>
          <a:noFill/>
          <a:ln>
            <a:noFill/>
          </a:ln>
        </p:spPr>
      </p:pic>
      <p:sp>
        <p:nvSpPr>
          <p:cNvPr id="906" name="Google Shape;90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907" name="Google Shape;907;p27"/>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08" name="Google Shape;908;p27"/>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09" name="Google Shape;909;p27"/>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10" name="Google Shape;910;p27"/>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11" name="Google Shape;911;p27"/>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12" name="Google Shape;912;p27"/>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913" name="Google Shape;913;p27">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14" name="Google Shape;914;p27">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15" name="Google Shape;915;p27">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16" name="Google Shape;916;p27">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17" name="Google Shape;917;p27">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18" name="Google Shape;918;p27">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grpSp>
        <p:nvGrpSpPr>
          <p:cNvPr id="923" name="Google Shape;923;p28"/>
          <p:cNvGrpSpPr/>
          <p:nvPr/>
        </p:nvGrpSpPr>
        <p:grpSpPr>
          <a:xfrm>
            <a:off x="558293" y="882822"/>
            <a:ext cx="8027419" cy="872403"/>
            <a:chOff x="385306" y="1052522"/>
            <a:chExt cx="8027419" cy="872403"/>
          </a:xfrm>
        </p:grpSpPr>
        <p:grpSp>
          <p:nvGrpSpPr>
            <p:cNvPr id="924" name="Google Shape;924;p28"/>
            <p:cNvGrpSpPr/>
            <p:nvPr/>
          </p:nvGrpSpPr>
          <p:grpSpPr>
            <a:xfrm>
              <a:off x="970694" y="1052522"/>
              <a:ext cx="3679131" cy="855377"/>
              <a:chOff x="970694" y="1052522"/>
              <a:chExt cx="3679131" cy="855377"/>
            </a:xfrm>
          </p:grpSpPr>
          <p:cxnSp>
            <p:nvCxnSpPr>
              <p:cNvPr id="925" name="Google Shape;925;p28"/>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926" name="Google Shape;926;p28"/>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8"/>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8"/>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929" name="Google Shape;929;p28"/>
            <p:cNvSpPr txBox="1"/>
            <p:nvPr/>
          </p:nvSpPr>
          <p:spPr>
            <a:xfrm>
              <a:off x="1527188" y="1111125"/>
              <a:ext cx="2776200" cy="6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Microwave Radar</a:t>
              </a:r>
              <a:endParaRPr sz="2300">
                <a:solidFill>
                  <a:schemeClr val="accent1"/>
                </a:solidFill>
                <a:latin typeface="Fira Sans Extra Condensed"/>
                <a:ea typeface="Fira Sans Extra Condensed"/>
                <a:cs typeface="Fira Sans Extra Condensed"/>
                <a:sym typeface="Fira Sans Extra Condensed"/>
              </a:endParaRPr>
            </a:p>
          </p:txBody>
        </p:sp>
        <p:sp>
          <p:nvSpPr>
            <p:cNvPr id="930" name="Google Shape;930;p28"/>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1"/>
                  </a:solidFill>
                  <a:latin typeface="Fira Sans Extra Condensed"/>
                  <a:ea typeface="Fira Sans Extra Condensed"/>
                  <a:cs typeface="Fira Sans Extra Condensed"/>
                  <a:sym typeface="Fira Sans Extra Condensed"/>
                </a:rPr>
                <a:t>04</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931" name="Google Shape;931;p28"/>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i="1" lang="en" sz="1300">
                  <a:solidFill>
                    <a:schemeClr val="accent6"/>
                  </a:solidFill>
                </a:rPr>
                <a:t>A microwave radar transmits microwave beam and based on the reflected signal it estimates the velocity of the moving target.</a:t>
              </a:r>
              <a:endParaRPr i="1" sz="1300">
                <a:solidFill>
                  <a:schemeClr val="accent6"/>
                </a:solidFill>
              </a:endParaRPr>
            </a:p>
            <a:p>
              <a:pPr indent="0" lvl="0" marL="0" rtl="0" algn="l">
                <a:spcBef>
                  <a:spcPts val="0"/>
                </a:spcBef>
                <a:spcAft>
                  <a:spcPts val="0"/>
                </a:spcAft>
                <a:buNone/>
              </a:pPr>
              <a:r>
                <a:t/>
              </a:r>
              <a:endParaRPr i="1" sz="1300">
                <a:solidFill>
                  <a:schemeClr val="accent6"/>
                </a:solidFill>
              </a:endParaRPr>
            </a:p>
          </p:txBody>
        </p:sp>
      </p:grpSp>
      <p:sp>
        <p:nvSpPr>
          <p:cNvPr id="932" name="Google Shape;932;p28"/>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33" name="Google Shape;933;p28"/>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34" name="Google Shape;934;p28"/>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35" name="Google Shape;935;p28"/>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36" name="Google Shape;936;p28"/>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37" name="Google Shape;937;p28"/>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938" name="Google Shape;938;p28"/>
          <p:cNvPicPr preferRelativeResize="0"/>
          <p:nvPr/>
        </p:nvPicPr>
        <p:blipFill>
          <a:blip r:embed="rId3">
            <a:alphaModFix/>
          </a:blip>
          <a:stretch>
            <a:fillRect/>
          </a:stretch>
        </p:blipFill>
        <p:spPr>
          <a:xfrm>
            <a:off x="963487" y="1831850"/>
            <a:ext cx="7217050" cy="2754725"/>
          </a:xfrm>
          <a:prstGeom prst="rect">
            <a:avLst/>
          </a:prstGeom>
          <a:noFill/>
          <a:ln>
            <a:noFill/>
          </a:ln>
        </p:spPr>
      </p:pic>
      <p:sp>
        <p:nvSpPr>
          <p:cNvPr id="939" name="Google Shape;93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940" name="Google Shape;940;p28"/>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41" name="Google Shape;941;p28"/>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42" name="Google Shape;942;p28"/>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43" name="Google Shape;943;p28"/>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44" name="Google Shape;944;p28"/>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45" name="Google Shape;945;p28"/>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946" name="Google Shape;946;p28">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47" name="Google Shape;947;p28">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48" name="Google Shape;948;p28">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49" name="Google Shape;949;p28">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50" name="Google Shape;950;p28">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51" name="Google Shape;951;p28">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grpSp>
        <p:nvGrpSpPr>
          <p:cNvPr id="956" name="Google Shape;956;p29"/>
          <p:cNvGrpSpPr/>
          <p:nvPr/>
        </p:nvGrpSpPr>
        <p:grpSpPr>
          <a:xfrm>
            <a:off x="642963" y="3718452"/>
            <a:ext cx="8027581" cy="855377"/>
            <a:chOff x="385300" y="2013752"/>
            <a:chExt cx="8027581" cy="855377"/>
          </a:xfrm>
        </p:grpSpPr>
        <p:grpSp>
          <p:nvGrpSpPr>
            <p:cNvPr id="957" name="Google Shape;957;p29"/>
            <p:cNvGrpSpPr/>
            <p:nvPr/>
          </p:nvGrpSpPr>
          <p:grpSpPr>
            <a:xfrm>
              <a:off x="4148200" y="2013752"/>
              <a:ext cx="3670513" cy="855377"/>
              <a:chOff x="4148200" y="2013752"/>
              <a:chExt cx="3670513" cy="855377"/>
            </a:xfrm>
          </p:grpSpPr>
          <p:cxnSp>
            <p:nvCxnSpPr>
              <p:cNvPr id="958" name="Google Shape;958;p29"/>
              <p:cNvCxnSpPr/>
              <p:nvPr/>
            </p:nvCxnSpPr>
            <p:spPr>
              <a:xfrm rot="10800000">
                <a:off x="4148200" y="2439044"/>
                <a:ext cx="1577400" cy="0"/>
              </a:xfrm>
              <a:prstGeom prst="straightConnector1">
                <a:avLst/>
              </a:prstGeom>
              <a:noFill/>
              <a:ln cap="flat" cmpd="sng" w="19050">
                <a:solidFill>
                  <a:schemeClr val="accent3"/>
                </a:solidFill>
                <a:prstDash val="solid"/>
                <a:round/>
                <a:headEnd len="sm" w="sm" type="none"/>
                <a:tailEnd len="sm" w="sm" type="none"/>
              </a:ln>
            </p:spPr>
          </p:cxnSp>
          <p:sp>
            <p:nvSpPr>
              <p:cNvPr id="959" name="Google Shape;959;p29"/>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9"/>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9"/>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962" name="Google Shape;962;p29"/>
              <p:cNvSpPr txBox="1"/>
              <p:nvPr/>
            </p:nvSpPr>
            <p:spPr>
              <a:xfrm>
                <a:off x="4843413" y="2093025"/>
                <a:ext cx="2427600" cy="642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Contact Sensors</a:t>
                </a:r>
                <a:endParaRPr sz="1900">
                  <a:solidFill>
                    <a:schemeClr val="accent2"/>
                  </a:solidFill>
                  <a:latin typeface="Fira Sans Extra Condensed"/>
                  <a:ea typeface="Fira Sans Extra Condensed"/>
                  <a:cs typeface="Fira Sans Extra Condensed"/>
                  <a:sym typeface="Fira Sans Extra Condensed"/>
                </a:endParaRPr>
              </a:p>
            </p:txBody>
          </p:sp>
        </p:grpSp>
        <p:sp>
          <p:nvSpPr>
            <p:cNvPr id="963" name="Google Shape;963;p29"/>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05</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964" name="Google Shape;964;p29"/>
            <p:cNvSpPr txBox="1"/>
            <p:nvPr/>
          </p:nvSpPr>
          <p:spPr>
            <a:xfrm>
              <a:off x="385300" y="2184238"/>
              <a:ext cx="3762900" cy="5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6"/>
                </a:buClr>
                <a:buSzPts val="1100"/>
                <a:buFont typeface="Arial"/>
                <a:buNone/>
              </a:pPr>
              <a:r>
                <a:rPr i="1" lang="en" sz="1150">
                  <a:solidFill>
                    <a:schemeClr val="accent6"/>
                  </a:solidFill>
                </a:rPr>
                <a:t>These sensors generate a signal when they come in contact with a vehicle’s tires.</a:t>
              </a:r>
              <a:endParaRPr sz="1600">
                <a:solidFill>
                  <a:schemeClr val="accent6"/>
                </a:solidFill>
                <a:latin typeface="Roboto"/>
                <a:ea typeface="Roboto"/>
                <a:cs typeface="Roboto"/>
                <a:sym typeface="Roboto"/>
              </a:endParaRPr>
            </a:p>
          </p:txBody>
        </p:sp>
      </p:grpSp>
      <p:sp>
        <p:nvSpPr>
          <p:cNvPr id="965" name="Google Shape;965;p29"/>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66" name="Google Shape;966;p29"/>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67" name="Google Shape;967;p29"/>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68" name="Google Shape;968;p29"/>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69" name="Google Shape;969;p29"/>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70" name="Google Shape;970;p29"/>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971" name="Google Shape;971;p29"/>
          <p:cNvPicPr preferRelativeResize="0"/>
          <p:nvPr/>
        </p:nvPicPr>
        <p:blipFill>
          <a:blip r:embed="rId3">
            <a:alphaModFix/>
          </a:blip>
          <a:stretch>
            <a:fillRect/>
          </a:stretch>
        </p:blipFill>
        <p:spPr>
          <a:xfrm>
            <a:off x="152400" y="384100"/>
            <a:ext cx="4536151" cy="3181950"/>
          </a:xfrm>
          <a:prstGeom prst="rect">
            <a:avLst/>
          </a:prstGeom>
          <a:noFill/>
          <a:ln>
            <a:noFill/>
          </a:ln>
        </p:spPr>
      </p:pic>
      <p:grpSp>
        <p:nvGrpSpPr>
          <p:cNvPr id="972" name="Google Shape;972;p29"/>
          <p:cNvGrpSpPr/>
          <p:nvPr/>
        </p:nvGrpSpPr>
        <p:grpSpPr>
          <a:xfrm>
            <a:off x="4688550" y="388925"/>
            <a:ext cx="3841875" cy="3254775"/>
            <a:chOff x="4688550" y="388925"/>
            <a:chExt cx="3841875" cy="3254775"/>
          </a:xfrm>
        </p:grpSpPr>
        <p:pic>
          <p:nvPicPr>
            <p:cNvPr id="973" name="Google Shape;973;p29"/>
            <p:cNvPicPr preferRelativeResize="0"/>
            <p:nvPr/>
          </p:nvPicPr>
          <p:blipFill>
            <a:blip r:embed="rId4">
              <a:alphaModFix/>
            </a:blip>
            <a:stretch>
              <a:fillRect/>
            </a:stretch>
          </p:blipFill>
          <p:spPr>
            <a:xfrm>
              <a:off x="4688550" y="388925"/>
              <a:ext cx="3841875" cy="3254775"/>
            </a:xfrm>
            <a:prstGeom prst="rect">
              <a:avLst/>
            </a:prstGeom>
            <a:noFill/>
            <a:ln>
              <a:noFill/>
            </a:ln>
          </p:spPr>
        </p:pic>
        <p:sp>
          <p:nvSpPr>
            <p:cNvPr id="974" name="Google Shape;974;p29"/>
            <p:cNvSpPr/>
            <p:nvPr/>
          </p:nvSpPr>
          <p:spPr>
            <a:xfrm>
              <a:off x="4754325" y="410225"/>
              <a:ext cx="1577700" cy="226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976" name="Google Shape;976;p29"/>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77" name="Google Shape;977;p29"/>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78" name="Google Shape;978;p29"/>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79" name="Google Shape;979;p29"/>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80" name="Google Shape;980;p29"/>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81" name="Google Shape;981;p29"/>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982" name="Google Shape;982;p29">
            <a:hlinkClick action="ppaction://hlinksldjump" r:id="rId5"/>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983" name="Google Shape;983;p29">
            <a:hlinkClick action="ppaction://hlinksldjump" r:id="rId6"/>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984" name="Google Shape;984;p29">
            <a:hlinkClick action="ppaction://hlinksldjump" r:id="rId7"/>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985" name="Google Shape;985;p29">
            <a:hlinkClick action="ppaction://hlinksldjump" r:id="rId8"/>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986" name="Google Shape;986;p29">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987" name="Google Shape;987;p29">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30"/>
          <p:cNvGrpSpPr/>
          <p:nvPr/>
        </p:nvGrpSpPr>
        <p:grpSpPr>
          <a:xfrm>
            <a:off x="558293" y="882822"/>
            <a:ext cx="8027419" cy="872403"/>
            <a:chOff x="385306" y="1052522"/>
            <a:chExt cx="8027419" cy="872403"/>
          </a:xfrm>
        </p:grpSpPr>
        <p:grpSp>
          <p:nvGrpSpPr>
            <p:cNvPr id="993" name="Google Shape;993;p30"/>
            <p:cNvGrpSpPr/>
            <p:nvPr/>
          </p:nvGrpSpPr>
          <p:grpSpPr>
            <a:xfrm>
              <a:off x="970694" y="1052522"/>
              <a:ext cx="3679131" cy="855377"/>
              <a:chOff x="970694" y="1052522"/>
              <a:chExt cx="3679131" cy="855377"/>
            </a:xfrm>
          </p:grpSpPr>
          <p:cxnSp>
            <p:nvCxnSpPr>
              <p:cNvPr id="994" name="Google Shape;994;p30"/>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995" name="Google Shape;995;p30"/>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0"/>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0"/>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998" name="Google Shape;998;p30"/>
            <p:cNvSpPr txBox="1"/>
            <p:nvPr/>
          </p:nvSpPr>
          <p:spPr>
            <a:xfrm>
              <a:off x="1461325" y="1170600"/>
              <a:ext cx="2861400" cy="55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1600">
                  <a:solidFill>
                    <a:schemeClr val="accent1"/>
                  </a:solidFill>
                  <a:latin typeface="Fira Sans Extra Condensed"/>
                  <a:ea typeface="Fira Sans Extra Condensed"/>
                  <a:cs typeface="Fira Sans Extra Condensed"/>
                  <a:sym typeface="Fira Sans Extra Condensed"/>
                </a:rPr>
                <a:t>Vehicular Ad-Hoc Networks</a:t>
              </a:r>
              <a:endParaRPr b="0" i="0" sz="16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999" name="Google Shape;999;p30"/>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1"/>
                  </a:solidFill>
                  <a:latin typeface="Fira Sans Extra Condensed"/>
                  <a:ea typeface="Fira Sans Extra Condensed"/>
                  <a:cs typeface="Fira Sans Extra Condensed"/>
                  <a:sym typeface="Fira Sans Extra Condensed"/>
                </a:rPr>
                <a:t>06</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000" name="Google Shape;1000;p30"/>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i="1" lang="en" sz="1300">
                  <a:solidFill>
                    <a:schemeClr val="accent6"/>
                  </a:solidFill>
                </a:rPr>
                <a:t>Vehicular ad hoc networks: This system uses wireless communication devices to provide services such as smart parking and </a:t>
              </a:r>
              <a:r>
                <a:rPr i="1" lang="en" sz="1300">
                  <a:solidFill>
                    <a:schemeClr val="accent6"/>
                  </a:solidFill>
                </a:rPr>
                <a:t>anti theft</a:t>
              </a:r>
              <a:r>
                <a:rPr i="1" lang="en" sz="1300">
                  <a:solidFill>
                    <a:schemeClr val="accent6"/>
                  </a:solidFill>
                </a:rPr>
                <a:t>.</a:t>
              </a:r>
              <a:endParaRPr i="1" sz="1300">
                <a:solidFill>
                  <a:schemeClr val="accent6"/>
                </a:solidFill>
              </a:endParaRPr>
            </a:p>
            <a:p>
              <a:pPr indent="0" lvl="0" marL="0" rtl="0" algn="l">
                <a:spcBef>
                  <a:spcPts val="0"/>
                </a:spcBef>
                <a:spcAft>
                  <a:spcPts val="0"/>
                </a:spcAft>
                <a:buNone/>
              </a:pPr>
              <a:r>
                <a:t/>
              </a:r>
              <a:endParaRPr i="1" sz="1300">
                <a:solidFill>
                  <a:schemeClr val="accent6"/>
                </a:solidFill>
              </a:endParaRPr>
            </a:p>
          </p:txBody>
        </p:sp>
      </p:grpSp>
      <p:sp>
        <p:nvSpPr>
          <p:cNvPr id="1001" name="Google Shape;1001;p30"/>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02" name="Google Shape;1002;p30"/>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03" name="Google Shape;1003;p30"/>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04" name="Google Shape;1004;p30"/>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05" name="Google Shape;1005;p30"/>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06" name="Google Shape;1006;p30"/>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007" name="Google Shape;1007;p30"/>
          <p:cNvPicPr preferRelativeResize="0"/>
          <p:nvPr/>
        </p:nvPicPr>
        <p:blipFill>
          <a:blip r:embed="rId3">
            <a:alphaModFix/>
          </a:blip>
          <a:stretch>
            <a:fillRect/>
          </a:stretch>
        </p:blipFill>
        <p:spPr>
          <a:xfrm>
            <a:off x="4130350" y="1632575"/>
            <a:ext cx="4651075" cy="3134500"/>
          </a:xfrm>
          <a:prstGeom prst="rect">
            <a:avLst/>
          </a:prstGeom>
          <a:noFill/>
          <a:ln>
            <a:noFill/>
          </a:ln>
        </p:spPr>
      </p:pic>
      <p:sp>
        <p:nvSpPr>
          <p:cNvPr id="1008" name="Google Shape;100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009" name="Google Shape;1009;p30"/>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10" name="Google Shape;1010;p30"/>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11" name="Google Shape;1011;p30"/>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12" name="Google Shape;1012;p30"/>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13" name="Google Shape;1013;p30"/>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14" name="Google Shape;1014;p30"/>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015" name="Google Shape;1015;p30">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16" name="Google Shape;1016;p30">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17" name="Google Shape;1017;p30">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18" name="Google Shape;1018;p30">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19" name="Google Shape;1019;p30">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20" name="Google Shape;1020;p30">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grpSp>
        <p:nvGrpSpPr>
          <p:cNvPr id="1025" name="Google Shape;1025;p31"/>
          <p:cNvGrpSpPr/>
          <p:nvPr/>
        </p:nvGrpSpPr>
        <p:grpSpPr>
          <a:xfrm>
            <a:off x="642963" y="3566052"/>
            <a:ext cx="8027581" cy="855377"/>
            <a:chOff x="385300" y="2013752"/>
            <a:chExt cx="8027581" cy="855377"/>
          </a:xfrm>
        </p:grpSpPr>
        <p:grpSp>
          <p:nvGrpSpPr>
            <p:cNvPr id="1026" name="Google Shape;1026;p31"/>
            <p:cNvGrpSpPr/>
            <p:nvPr/>
          </p:nvGrpSpPr>
          <p:grpSpPr>
            <a:xfrm>
              <a:off x="4148200" y="2013752"/>
              <a:ext cx="3670513" cy="855377"/>
              <a:chOff x="4148200" y="2013752"/>
              <a:chExt cx="3670513" cy="855377"/>
            </a:xfrm>
          </p:grpSpPr>
          <p:cxnSp>
            <p:nvCxnSpPr>
              <p:cNvPr id="1027" name="Google Shape;1027;p31"/>
              <p:cNvCxnSpPr/>
              <p:nvPr/>
            </p:nvCxnSpPr>
            <p:spPr>
              <a:xfrm rot="10800000">
                <a:off x="4148200" y="2439044"/>
                <a:ext cx="1577400" cy="0"/>
              </a:xfrm>
              <a:prstGeom prst="straightConnector1">
                <a:avLst/>
              </a:prstGeom>
              <a:noFill/>
              <a:ln cap="flat" cmpd="sng" w="19050">
                <a:solidFill>
                  <a:schemeClr val="accent3"/>
                </a:solidFill>
                <a:prstDash val="solid"/>
                <a:round/>
                <a:headEnd len="sm" w="sm" type="none"/>
                <a:tailEnd len="sm" w="sm" type="none"/>
              </a:ln>
            </p:spPr>
          </p:cxnSp>
          <p:sp>
            <p:nvSpPr>
              <p:cNvPr id="1028" name="Google Shape;1028;p31"/>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1"/>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1"/>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031" name="Google Shape;1031;p31"/>
              <p:cNvSpPr txBox="1"/>
              <p:nvPr/>
            </p:nvSpPr>
            <p:spPr>
              <a:xfrm>
                <a:off x="4843413" y="2093025"/>
                <a:ext cx="2427600" cy="642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Visible Light Sensors</a:t>
                </a:r>
                <a:endParaRPr b="0" i="0" sz="19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1032" name="Google Shape;1032;p31"/>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07</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033" name="Google Shape;1033;p31"/>
            <p:cNvSpPr txBox="1"/>
            <p:nvPr/>
          </p:nvSpPr>
          <p:spPr>
            <a:xfrm>
              <a:off x="385300" y="2184238"/>
              <a:ext cx="3762900" cy="52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accent6"/>
                </a:buClr>
                <a:buSzPts val="1100"/>
                <a:buFont typeface="Arial"/>
                <a:buNone/>
              </a:pPr>
              <a:r>
                <a:rPr i="1" lang="en" sz="1200">
                  <a:solidFill>
                    <a:schemeClr val="accent6"/>
                  </a:solidFill>
                </a:rPr>
                <a:t>Visible light sensors measure the intensity of ambient light in the environment</a:t>
              </a:r>
              <a:endParaRPr i="0" sz="1200" u="none" cap="none" strike="noStrike">
                <a:solidFill>
                  <a:srgbClr val="000000"/>
                </a:solidFill>
                <a:latin typeface="Roboto"/>
                <a:ea typeface="Roboto"/>
                <a:cs typeface="Roboto"/>
                <a:sym typeface="Roboto"/>
              </a:endParaRPr>
            </a:p>
          </p:txBody>
        </p:sp>
      </p:grpSp>
      <p:sp>
        <p:nvSpPr>
          <p:cNvPr id="1034" name="Google Shape;1034;p31"/>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35" name="Google Shape;1035;p31"/>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36" name="Google Shape;1036;p31"/>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37" name="Google Shape;1037;p31"/>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38" name="Google Shape;1038;p31"/>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39" name="Google Shape;1039;p31"/>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040" name="Google Shape;1040;p31"/>
          <p:cNvPicPr preferRelativeResize="0"/>
          <p:nvPr/>
        </p:nvPicPr>
        <p:blipFill>
          <a:blip r:embed="rId3">
            <a:alphaModFix/>
          </a:blip>
          <a:stretch>
            <a:fillRect/>
          </a:stretch>
        </p:blipFill>
        <p:spPr>
          <a:xfrm>
            <a:off x="685050" y="199375"/>
            <a:ext cx="7652250" cy="3290475"/>
          </a:xfrm>
          <a:prstGeom prst="rect">
            <a:avLst/>
          </a:prstGeom>
          <a:noFill/>
          <a:ln>
            <a:noFill/>
          </a:ln>
        </p:spPr>
      </p:pic>
      <p:sp>
        <p:nvSpPr>
          <p:cNvPr id="1041" name="Google Shape;104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042" name="Google Shape;1042;p31"/>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43" name="Google Shape;1043;p31"/>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44" name="Google Shape;1044;p31"/>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45" name="Google Shape;1045;p31"/>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46" name="Google Shape;1046;p31"/>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47" name="Google Shape;1047;p31"/>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048" name="Google Shape;1048;p31">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49" name="Google Shape;1049;p31">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50" name="Google Shape;1050;p31">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51" name="Google Shape;1051;p31">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52" name="Google Shape;1052;p31">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53" name="Google Shape;1053;p31">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flipH="1">
            <a:off x="4542318" y="1249725"/>
            <a:ext cx="47475" cy="2884050"/>
          </a:xfrm>
          <a:custGeom>
            <a:rect b="b" l="l" r="r" t="t"/>
            <a:pathLst>
              <a:path extrusionOk="0" h="30553" w="120">
                <a:moveTo>
                  <a:pt x="60" y="0"/>
                </a:moveTo>
                <a:cubicBezTo>
                  <a:pt x="31" y="0"/>
                  <a:pt x="1" y="20"/>
                  <a:pt x="1" y="40"/>
                </a:cubicBezTo>
                <a:lnTo>
                  <a:pt x="1" y="30503"/>
                </a:lnTo>
                <a:cubicBezTo>
                  <a:pt x="1" y="30533"/>
                  <a:pt x="31" y="30553"/>
                  <a:pt x="60" y="30553"/>
                </a:cubicBezTo>
                <a:cubicBezTo>
                  <a:pt x="90" y="30553"/>
                  <a:pt x="120" y="30533"/>
                  <a:pt x="120" y="30503"/>
                </a:cubicBezTo>
                <a:lnTo>
                  <a:pt x="120" y="40"/>
                </a:lnTo>
                <a:cubicBezTo>
                  <a:pt x="120" y="20"/>
                  <a:pt x="90" y="0"/>
                  <a:pt x="60" y="0"/>
                </a:cubicBez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txBox="1"/>
          <p:nvPr>
            <p:ph type="title"/>
          </p:nvPr>
        </p:nvSpPr>
        <p:spPr>
          <a:xfrm>
            <a:off x="2011113" y="127825"/>
            <a:ext cx="51099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solidFill>
                  <a:schemeClr val="accent6"/>
                </a:solidFill>
              </a:rPr>
              <a:t>What we gonna talk about today</a:t>
            </a:r>
            <a:endParaRPr/>
          </a:p>
        </p:txBody>
      </p:sp>
      <p:grpSp>
        <p:nvGrpSpPr>
          <p:cNvPr id="67" name="Google Shape;67;p14"/>
          <p:cNvGrpSpPr/>
          <p:nvPr/>
        </p:nvGrpSpPr>
        <p:grpSpPr>
          <a:xfrm>
            <a:off x="4513927" y="1404295"/>
            <a:ext cx="2776778" cy="832547"/>
            <a:chOff x="4513927" y="1404295"/>
            <a:chExt cx="2776778" cy="832547"/>
          </a:xfrm>
        </p:grpSpPr>
        <p:grpSp>
          <p:nvGrpSpPr>
            <p:cNvPr id="68" name="Google Shape;68;p14"/>
            <p:cNvGrpSpPr/>
            <p:nvPr/>
          </p:nvGrpSpPr>
          <p:grpSpPr>
            <a:xfrm>
              <a:off x="4513927" y="1404295"/>
              <a:ext cx="2776778" cy="832547"/>
              <a:chOff x="4501416" y="1814672"/>
              <a:chExt cx="3753417" cy="1217886"/>
            </a:xfrm>
          </p:grpSpPr>
          <p:grpSp>
            <p:nvGrpSpPr>
              <p:cNvPr id="69" name="Google Shape;69;p14"/>
              <p:cNvGrpSpPr/>
              <p:nvPr/>
            </p:nvGrpSpPr>
            <p:grpSpPr>
              <a:xfrm rot="10800000">
                <a:off x="4572000" y="1816958"/>
                <a:ext cx="3186900" cy="1215600"/>
                <a:chOff x="202825" y="238463"/>
                <a:chExt cx="3186900" cy="1215600"/>
              </a:xfrm>
            </p:grpSpPr>
            <p:cxnSp>
              <p:nvCxnSpPr>
                <p:cNvPr id="70" name="Google Shape;70;p14"/>
                <p:cNvCxnSpPr>
                  <a:stCxn id="71" idx="3"/>
                </p:cNvCxnSpPr>
                <p:nvPr/>
              </p:nvCxnSpPr>
              <p:spPr>
                <a:xfrm>
                  <a:off x="2928325" y="846263"/>
                  <a:ext cx="461400" cy="0"/>
                </a:xfrm>
                <a:prstGeom prst="straightConnector1">
                  <a:avLst/>
                </a:prstGeom>
                <a:noFill/>
                <a:ln cap="flat" cmpd="sng" w="19050">
                  <a:solidFill>
                    <a:srgbClr val="F3F3F3"/>
                  </a:solidFill>
                  <a:prstDash val="solid"/>
                  <a:round/>
                  <a:headEnd len="sm" w="sm" type="none"/>
                  <a:tailEnd len="sm" w="sm" type="none"/>
                </a:ln>
              </p:spPr>
            </p:cxnSp>
            <p:sp>
              <p:nvSpPr>
                <p:cNvPr id="72" name="Google Shape;72;p14"/>
                <p:cNvSpPr/>
                <p:nvPr/>
              </p:nvSpPr>
              <p:spPr>
                <a:xfrm>
                  <a:off x="2745723" y="662689"/>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202825" y="238463"/>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14"/>
              <p:cNvSpPr/>
              <p:nvPr/>
            </p:nvSpPr>
            <p:spPr>
              <a:xfrm>
                <a:off x="7276226" y="181467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92"/>
                      <a:pt x="1359" y="12758"/>
                    </a:cubicBezTo>
                    <a:cubicBezTo>
                      <a:pt x="1696" y="13373"/>
                      <a:pt x="2092" y="13948"/>
                      <a:pt x="2538" y="14483"/>
                    </a:cubicBezTo>
                    <a:cubicBezTo>
                      <a:pt x="2667" y="14641"/>
                      <a:pt x="2806" y="14791"/>
                      <a:pt x="2934" y="14939"/>
                    </a:cubicBezTo>
                    <a:lnTo>
                      <a:pt x="9318" y="14939"/>
                    </a:lnTo>
                    <a:cubicBezTo>
                      <a:pt x="10479" y="14939"/>
                      <a:pt x="11411" y="14007"/>
                      <a:pt x="11411" y="12857"/>
                    </a:cubicBezTo>
                    <a:lnTo>
                      <a:pt x="11411" y="2091"/>
                    </a:lnTo>
                    <a:cubicBezTo>
                      <a:pt x="11411" y="942"/>
                      <a:pt x="10479" y="0"/>
                      <a:pt x="93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 name="Google Shape;74;p14"/>
              <p:cNvCxnSpPr/>
              <p:nvPr/>
            </p:nvCxnSpPr>
            <p:spPr>
              <a:xfrm rot="10800000">
                <a:off x="4572000" y="2421171"/>
                <a:ext cx="461400" cy="0"/>
              </a:xfrm>
              <a:prstGeom prst="straightConnector1">
                <a:avLst/>
              </a:prstGeom>
              <a:noFill/>
              <a:ln cap="flat" cmpd="sng" w="19050">
                <a:solidFill>
                  <a:srgbClr val="F3F3F3"/>
                </a:solidFill>
                <a:prstDash val="solid"/>
                <a:round/>
                <a:headEnd len="sm" w="sm" type="none"/>
                <a:tailEnd len="sm" w="sm" type="none"/>
              </a:ln>
            </p:spPr>
          </p:cxnSp>
          <p:sp>
            <p:nvSpPr>
              <p:cNvPr id="75" name="Google Shape;75;p14"/>
              <p:cNvSpPr/>
              <p:nvPr/>
            </p:nvSpPr>
            <p:spPr>
              <a:xfrm>
                <a:off x="4501416" y="2356282"/>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txBox="1"/>
              <p:nvPr/>
            </p:nvSpPr>
            <p:spPr>
              <a:xfrm>
                <a:off x="7326933" y="181695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02</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77" name="Google Shape;77;p14"/>
            <p:cNvSpPr txBox="1"/>
            <p:nvPr/>
          </p:nvSpPr>
          <p:spPr>
            <a:xfrm>
              <a:off x="4945625" y="1570679"/>
              <a:ext cx="1561800" cy="4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How Smart Parking Works?</a:t>
              </a:r>
              <a:endParaRPr b="0" i="0" sz="1200" u="none" cap="none" strike="noStrike">
                <a:solidFill>
                  <a:schemeClr val="accent6"/>
                </a:solidFill>
                <a:latin typeface="Roboto"/>
                <a:ea typeface="Roboto"/>
                <a:cs typeface="Roboto"/>
                <a:sym typeface="Roboto"/>
              </a:endParaRPr>
            </a:p>
          </p:txBody>
        </p:sp>
        <p:sp>
          <p:nvSpPr>
            <p:cNvPr id="78" name="Google Shape;78;p14"/>
            <p:cNvSpPr txBox="1"/>
            <p:nvPr/>
          </p:nvSpPr>
          <p:spPr>
            <a:xfrm>
              <a:off x="6723825" y="17812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5 </a:t>
              </a:r>
              <a:r>
                <a:rPr lang="en" sz="1000">
                  <a:solidFill>
                    <a:schemeClr val="accent5"/>
                  </a:solidFill>
                </a:rPr>
                <a:t>- 6</a:t>
              </a:r>
              <a:endParaRPr sz="1000">
                <a:solidFill>
                  <a:schemeClr val="accent5"/>
                </a:solidFill>
              </a:endParaRPr>
            </a:p>
          </p:txBody>
        </p:sp>
        <p:cxnSp>
          <p:nvCxnSpPr>
            <p:cNvPr id="79" name="Google Shape;79;p14"/>
            <p:cNvCxnSpPr/>
            <p:nvPr/>
          </p:nvCxnSpPr>
          <p:spPr>
            <a:xfrm>
              <a:off x="6744225" y="1857475"/>
              <a:ext cx="406500" cy="0"/>
            </a:xfrm>
            <a:prstGeom prst="straightConnector1">
              <a:avLst/>
            </a:prstGeom>
            <a:noFill/>
            <a:ln cap="flat" cmpd="sng" w="9525">
              <a:solidFill>
                <a:schemeClr val="accent5"/>
              </a:solidFill>
              <a:prstDash val="solid"/>
              <a:round/>
              <a:headEnd len="med" w="med" type="none"/>
              <a:tailEnd len="med" w="med" type="none"/>
            </a:ln>
          </p:spPr>
        </p:cxnSp>
      </p:grpSp>
      <p:grpSp>
        <p:nvGrpSpPr>
          <p:cNvPr id="80" name="Google Shape;80;p14"/>
          <p:cNvGrpSpPr/>
          <p:nvPr/>
        </p:nvGrpSpPr>
        <p:grpSpPr>
          <a:xfrm>
            <a:off x="1788733" y="2003055"/>
            <a:ext cx="2831486" cy="832603"/>
            <a:chOff x="1788733" y="2003055"/>
            <a:chExt cx="2831486" cy="832603"/>
          </a:xfrm>
        </p:grpSpPr>
        <p:grpSp>
          <p:nvGrpSpPr>
            <p:cNvPr id="81" name="Google Shape;81;p14"/>
            <p:cNvGrpSpPr/>
            <p:nvPr/>
          </p:nvGrpSpPr>
          <p:grpSpPr>
            <a:xfrm>
              <a:off x="1788733" y="2003055"/>
              <a:ext cx="2831486" cy="832603"/>
              <a:chOff x="898882" y="2622330"/>
              <a:chExt cx="3736456" cy="1216366"/>
            </a:xfrm>
          </p:grpSpPr>
          <p:grpSp>
            <p:nvGrpSpPr>
              <p:cNvPr id="82" name="Google Shape;82;p14"/>
              <p:cNvGrpSpPr/>
              <p:nvPr/>
            </p:nvGrpSpPr>
            <p:grpSpPr>
              <a:xfrm>
                <a:off x="1399875" y="2623096"/>
                <a:ext cx="3186900" cy="1215600"/>
                <a:chOff x="1399875" y="1044600"/>
                <a:chExt cx="3186900" cy="1215600"/>
              </a:xfrm>
            </p:grpSpPr>
            <p:cxnSp>
              <p:nvCxnSpPr>
                <p:cNvPr id="83" name="Google Shape;83;p14"/>
                <p:cNvCxnSpPr>
                  <a:stCxn id="84"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85" name="Google Shape;85;p1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 name="Google Shape;86;p14"/>
              <p:cNvSpPr/>
              <p:nvPr/>
            </p:nvSpPr>
            <p:spPr>
              <a:xfrm>
                <a:off x="939926" y="2622330"/>
                <a:ext cx="927857" cy="1215585"/>
              </a:xfrm>
              <a:custGeom>
                <a:rect b="b" l="l" r="r" t="t"/>
                <a:pathLst>
                  <a:path extrusionOk="0" h="14950" w="11411">
                    <a:moveTo>
                      <a:pt x="2102" y="0"/>
                    </a:moveTo>
                    <a:cubicBezTo>
                      <a:pt x="952" y="0"/>
                      <a:pt x="11" y="932"/>
                      <a:pt x="11" y="2091"/>
                    </a:cubicBezTo>
                    <a:lnTo>
                      <a:pt x="0" y="12848"/>
                    </a:lnTo>
                    <a:cubicBezTo>
                      <a:pt x="0" y="14007"/>
                      <a:pt x="932" y="14939"/>
                      <a:pt x="2092" y="14939"/>
                    </a:cubicBezTo>
                    <a:lnTo>
                      <a:pt x="8476" y="14949"/>
                    </a:lnTo>
                    <a:cubicBezTo>
                      <a:pt x="8605" y="14800"/>
                      <a:pt x="8744" y="14652"/>
                      <a:pt x="8873" y="14493"/>
                    </a:cubicBezTo>
                    <a:cubicBezTo>
                      <a:pt x="9319" y="13958"/>
                      <a:pt x="9715" y="13373"/>
                      <a:pt x="10052" y="12758"/>
                    </a:cubicBezTo>
                    <a:cubicBezTo>
                      <a:pt x="10915" y="11192"/>
                      <a:pt x="11411" y="9387"/>
                      <a:pt x="11411" y="7475"/>
                    </a:cubicBezTo>
                    <a:cubicBezTo>
                      <a:pt x="11411" y="7197"/>
                      <a:pt x="11400" y="6920"/>
                      <a:pt x="11381" y="6642"/>
                    </a:cubicBezTo>
                    <a:cubicBezTo>
                      <a:pt x="11193" y="4094"/>
                      <a:pt x="10131" y="1785"/>
                      <a:pt x="8496" y="10"/>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1130238" y="3297831"/>
                <a:ext cx="465189" cy="9757"/>
              </a:xfrm>
              <a:custGeom>
                <a:rect b="b" l="l" r="r" t="t"/>
                <a:pathLst>
                  <a:path extrusionOk="0" h="120" w="5721">
                    <a:moveTo>
                      <a:pt x="60" y="1"/>
                    </a:moveTo>
                    <a:cubicBezTo>
                      <a:pt x="31" y="1"/>
                      <a:pt x="1" y="21"/>
                      <a:pt x="1" y="51"/>
                    </a:cubicBezTo>
                    <a:cubicBezTo>
                      <a:pt x="1" y="90"/>
                      <a:pt x="31" y="110"/>
                      <a:pt x="60" y="110"/>
                    </a:cubicBezTo>
                    <a:lnTo>
                      <a:pt x="5661" y="120"/>
                    </a:lnTo>
                    <a:cubicBezTo>
                      <a:pt x="5691" y="120"/>
                      <a:pt x="5721" y="90"/>
                      <a:pt x="5721" y="60"/>
                    </a:cubicBezTo>
                    <a:cubicBezTo>
                      <a:pt x="5721" y="31"/>
                      <a:pt x="5691" y="1"/>
                      <a:pt x="5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4501416" y="3163940"/>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txBox="1"/>
              <p:nvPr/>
            </p:nvSpPr>
            <p:spPr>
              <a:xfrm>
                <a:off x="1927265" y="2717878"/>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IoT base on</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Outdoor parking space</a:t>
                </a:r>
                <a:endParaRPr b="0" i="0" sz="1200" u="none" cap="none" strike="noStrike">
                  <a:solidFill>
                    <a:schemeClr val="accent6"/>
                  </a:solidFill>
                  <a:latin typeface="Roboto"/>
                  <a:ea typeface="Roboto"/>
                  <a:cs typeface="Roboto"/>
                  <a:sym typeface="Roboto"/>
                </a:endParaRPr>
              </a:p>
            </p:txBody>
          </p:sp>
          <p:sp>
            <p:nvSpPr>
              <p:cNvPr id="90" name="Google Shape;90;p14"/>
              <p:cNvSpPr txBox="1"/>
              <p:nvPr/>
            </p:nvSpPr>
            <p:spPr>
              <a:xfrm>
                <a:off x="898882" y="2623085"/>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03</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91" name="Google Shape;91;p14"/>
            <p:cNvSpPr txBox="1"/>
            <p:nvPr/>
          </p:nvSpPr>
          <p:spPr>
            <a:xfrm>
              <a:off x="1906650" y="2402400"/>
              <a:ext cx="50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7</a:t>
              </a:r>
              <a:r>
                <a:rPr lang="en" sz="1000">
                  <a:solidFill>
                    <a:schemeClr val="accent5"/>
                  </a:solidFill>
                </a:rPr>
                <a:t> - 11</a:t>
              </a:r>
              <a:endParaRPr sz="1000">
                <a:solidFill>
                  <a:schemeClr val="accent5"/>
                </a:solidFill>
              </a:endParaRPr>
            </a:p>
          </p:txBody>
        </p:sp>
      </p:grpSp>
      <p:grpSp>
        <p:nvGrpSpPr>
          <p:cNvPr id="92" name="Google Shape;92;p14"/>
          <p:cNvGrpSpPr/>
          <p:nvPr/>
        </p:nvGrpSpPr>
        <p:grpSpPr>
          <a:xfrm>
            <a:off x="1788733" y="3177030"/>
            <a:ext cx="2831486" cy="832603"/>
            <a:chOff x="1788733" y="3177030"/>
            <a:chExt cx="2831486" cy="832603"/>
          </a:xfrm>
        </p:grpSpPr>
        <p:grpSp>
          <p:nvGrpSpPr>
            <p:cNvPr id="93" name="Google Shape;93;p14"/>
            <p:cNvGrpSpPr/>
            <p:nvPr/>
          </p:nvGrpSpPr>
          <p:grpSpPr>
            <a:xfrm>
              <a:off x="1788733" y="3177030"/>
              <a:ext cx="2831486" cy="832603"/>
              <a:chOff x="898882" y="2622330"/>
              <a:chExt cx="3736456" cy="1216366"/>
            </a:xfrm>
          </p:grpSpPr>
          <p:grpSp>
            <p:nvGrpSpPr>
              <p:cNvPr id="94" name="Google Shape;94;p14"/>
              <p:cNvGrpSpPr/>
              <p:nvPr/>
            </p:nvGrpSpPr>
            <p:grpSpPr>
              <a:xfrm>
                <a:off x="1399875" y="2623096"/>
                <a:ext cx="3186900" cy="1215600"/>
                <a:chOff x="1399875" y="1044600"/>
                <a:chExt cx="3186900" cy="1215600"/>
              </a:xfrm>
            </p:grpSpPr>
            <p:cxnSp>
              <p:nvCxnSpPr>
                <p:cNvPr id="95" name="Google Shape;95;p14"/>
                <p:cNvCxnSpPr>
                  <a:stCxn id="96"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97" name="Google Shape;97;p1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14"/>
              <p:cNvSpPr/>
              <p:nvPr/>
            </p:nvSpPr>
            <p:spPr>
              <a:xfrm>
                <a:off x="939926" y="2622330"/>
                <a:ext cx="927857" cy="1215585"/>
              </a:xfrm>
              <a:custGeom>
                <a:rect b="b" l="l" r="r" t="t"/>
                <a:pathLst>
                  <a:path extrusionOk="0" h="14950" w="11411">
                    <a:moveTo>
                      <a:pt x="2102" y="0"/>
                    </a:moveTo>
                    <a:cubicBezTo>
                      <a:pt x="952" y="0"/>
                      <a:pt x="11" y="932"/>
                      <a:pt x="11" y="2091"/>
                    </a:cubicBezTo>
                    <a:lnTo>
                      <a:pt x="0" y="12848"/>
                    </a:lnTo>
                    <a:cubicBezTo>
                      <a:pt x="0" y="14007"/>
                      <a:pt x="932" y="14939"/>
                      <a:pt x="2092" y="14939"/>
                    </a:cubicBezTo>
                    <a:lnTo>
                      <a:pt x="8476" y="14949"/>
                    </a:lnTo>
                    <a:cubicBezTo>
                      <a:pt x="8605" y="14800"/>
                      <a:pt x="8744" y="14652"/>
                      <a:pt x="8873" y="14493"/>
                    </a:cubicBezTo>
                    <a:cubicBezTo>
                      <a:pt x="9319" y="13958"/>
                      <a:pt x="9715" y="13373"/>
                      <a:pt x="10052" y="12758"/>
                    </a:cubicBezTo>
                    <a:cubicBezTo>
                      <a:pt x="10915" y="11192"/>
                      <a:pt x="11411" y="9387"/>
                      <a:pt x="11411" y="7475"/>
                    </a:cubicBezTo>
                    <a:cubicBezTo>
                      <a:pt x="11411" y="7197"/>
                      <a:pt x="11400" y="6920"/>
                      <a:pt x="11381" y="6642"/>
                    </a:cubicBezTo>
                    <a:cubicBezTo>
                      <a:pt x="11193" y="4094"/>
                      <a:pt x="10131" y="1785"/>
                      <a:pt x="8496" y="10"/>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1130238" y="3297831"/>
                <a:ext cx="465189" cy="9757"/>
              </a:xfrm>
              <a:custGeom>
                <a:rect b="b" l="l" r="r" t="t"/>
                <a:pathLst>
                  <a:path extrusionOk="0" h="120" w="5721">
                    <a:moveTo>
                      <a:pt x="60" y="1"/>
                    </a:moveTo>
                    <a:cubicBezTo>
                      <a:pt x="31" y="1"/>
                      <a:pt x="1" y="21"/>
                      <a:pt x="1" y="51"/>
                    </a:cubicBezTo>
                    <a:cubicBezTo>
                      <a:pt x="1" y="90"/>
                      <a:pt x="31" y="110"/>
                      <a:pt x="60" y="110"/>
                    </a:cubicBezTo>
                    <a:lnTo>
                      <a:pt x="5661" y="120"/>
                    </a:lnTo>
                    <a:cubicBezTo>
                      <a:pt x="5691" y="120"/>
                      <a:pt x="5721" y="90"/>
                      <a:pt x="5721" y="60"/>
                    </a:cubicBezTo>
                    <a:cubicBezTo>
                      <a:pt x="5721" y="31"/>
                      <a:pt x="5691" y="1"/>
                      <a:pt x="5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4501416" y="3163940"/>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txBox="1"/>
              <p:nvPr/>
            </p:nvSpPr>
            <p:spPr>
              <a:xfrm>
                <a:off x="1927265" y="2717878"/>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Challenges of</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Outdoor Smart Parking</a:t>
                </a:r>
                <a:endParaRPr b="0" i="0" sz="1200" u="none" cap="none" strike="noStrike">
                  <a:solidFill>
                    <a:schemeClr val="accent6"/>
                  </a:solidFill>
                  <a:latin typeface="Roboto"/>
                  <a:ea typeface="Roboto"/>
                  <a:cs typeface="Roboto"/>
                  <a:sym typeface="Roboto"/>
                </a:endParaRPr>
              </a:p>
            </p:txBody>
          </p:sp>
          <p:sp>
            <p:nvSpPr>
              <p:cNvPr id="102" name="Google Shape;102;p14"/>
              <p:cNvSpPr txBox="1"/>
              <p:nvPr/>
            </p:nvSpPr>
            <p:spPr>
              <a:xfrm>
                <a:off x="898882" y="2623085"/>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5</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103" name="Google Shape;103;p14"/>
            <p:cNvSpPr txBox="1"/>
            <p:nvPr/>
          </p:nvSpPr>
          <p:spPr>
            <a:xfrm>
              <a:off x="1852200" y="3584875"/>
              <a:ext cx="61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   33</a:t>
              </a:r>
              <a:endParaRPr sz="1000">
                <a:solidFill>
                  <a:schemeClr val="accent5"/>
                </a:solidFill>
              </a:endParaRPr>
            </a:p>
          </p:txBody>
        </p:sp>
      </p:grpSp>
      <p:grpSp>
        <p:nvGrpSpPr>
          <p:cNvPr id="104" name="Google Shape;104;p14"/>
          <p:cNvGrpSpPr/>
          <p:nvPr/>
        </p:nvGrpSpPr>
        <p:grpSpPr>
          <a:xfrm>
            <a:off x="4513927" y="3748994"/>
            <a:ext cx="2907998" cy="928921"/>
            <a:chOff x="4513927" y="3748994"/>
            <a:chExt cx="2907998" cy="928921"/>
          </a:xfrm>
        </p:grpSpPr>
        <p:grpSp>
          <p:nvGrpSpPr>
            <p:cNvPr id="105" name="Google Shape;105;p14"/>
            <p:cNvGrpSpPr/>
            <p:nvPr/>
          </p:nvGrpSpPr>
          <p:grpSpPr>
            <a:xfrm>
              <a:off x="4513927" y="3748994"/>
              <a:ext cx="2711574" cy="928921"/>
              <a:chOff x="4501416" y="3428337"/>
              <a:chExt cx="3764507" cy="1357278"/>
            </a:xfrm>
          </p:grpSpPr>
          <p:grpSp>
            <p:nvGrpSpPr>
              <p:cNvPr id="106" name="Google Shape;106;p14"/>
              <p:cNvGrpSpPr/>
              <p:nvPr/>
            </p:nvGrpSpPr>
            <p:grpSpPr>
              <a:xfrm>
                <a:off x="4549839" y="3429215"/>
                <a:ext cx="3186900" cy="1215600"/>
                <a:chOff x="4515514" y="1850720"/>
                <a:chExt cx="3186900" cy="1215600"/>
              </a:xfrm>
            </p:grpSpPr>
            <p:cxnSp>
              <p:nvCxnSpPr>
                <p:cNvPr id="107" name="Google Shape;107;p14"/>
                <p:cNvCxnSpPr>
                  <a:stCxn id="108" idx="3"/>
                </p:cNvCxnSpPr>
                <p:nvPr/>
              </p:nvCxnSpPr>
              <p:spPr>
                <a:xfrm rot="10800000">
                  <a:off x="4515514" y="2458520"/>
                  <a:ext cx="461400" cy="0"/>
                </a:xfrm>
                <a:prstGeom prst="straightConnector1">
                  <a:avLst/>
                </a:prstGeom>
                <a:noFill/>
                <a:ln cap="flat" cmpd="sng" w="19050">
                  <a:solidFill>
                    <a:srgbClr val="F3F3F3"/>
                  </a:solidFill>
                  <a:prstDash val="solid"/>
                  <a:round/>
                  <a:headEnd len="sm" w="sm" type="none"/>
                  <a:tailEnd len="sm" w="sm" type="none"/>
                </a:ln>
              </p:spPr>
            </p:cxnSp>
            <p:sp>
              <p:nvSpPr>
                <p:cNvPr id="109" name="Google Shape;109;p14"/>
                <p:cNvSpPr/>
                <p:nvPr/>
              </p:nvSpPr>
              <p:spPr>
                <a:xfrm rot="10800000">
                  <a:off x="4820577" y="2281035"/>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rot="10800000">
                  <a:off x="4976914" y="185072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14"/>
              <p:cNvSpPr/>
              <p:nvPr/>
            </p:nvSpPr>
            <p:spPr>
              <a:xfrm>
                <a:off x="7276226" y="342836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82"/>
                      <a:pt x="1359" y="12758"/>
                    </a:cubicBezTo>
                    <a:cubicBezTo>
                      <a:pt x="1696" y="13373"/>
                      <a:pt x="2092" y="13948"/>
                      <a:pt x="2538" y="14483"/>
                    </a:cubicBezTo>
                    <a:cubicBezTo>
                      <a:pt x="2667" y="14642"/>
                      <a:pt x="2806" y="14791"/>
                      <a:pt x="2934" y="14939"/>
                    </a:cubicBezTo>
                    <a:lnTo>
                      <a:pt x="9318" y="14939"/>
                    </a:lnTo>
                    <a:cubicBezTo>
                      <a:pt x="10479" y="14939"/>
                      <a:pt x="11411" y="14007"/>
                      <a:pt x="11411" y="12848"/>
                    </a:cubicBezTo>
                    <a:lnTo>
                      <a:pt x="11411" y="2092"/>
                    </a:lnTo>
                    <a:cubicBezTo>
                      <a:pt x="11411" y="942"/>
                      <a:pt x="10479"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7569430" y="4063022"/>
                <a:ext cx="465107" cy="9025"/>
              </a:xfrm>
              <a:custGeom>
                <a:rect b="b" l="l" r="r" t="t"/>
                <a:pathLst>
                  <a:path extrusionOk="0" h="111" w="5720">
                    <a:moveTo>
                      <a:pt x="60" y="1"/>
                    </a:moveTo>
                    <a:cubicBezTo>
                      <a:pt x="30" y="1"/>
                      <a:pt x="0" y="21"/>
                      <a:pt x="0" y="51"/>
                    </a:cubicBezTo>
                    <a:cubicBezTo>
                      <a:pt x="0" y="91"/>
                      <a:pt x="30" y="110"/>
                      <a:pt x="60" y="110"/>
                    </a:cubicBezTo>
                    <a:lnTo>
                      <a:pt x="5660" y="110"/>
                    </a:lnTo>
                    <a:cubicBezTo>
                      <a:pt x="5700" y="110"/>
                      <a:pt x="5720" y="91"/>
                      <a:pt x="5720" y="51"/>
                    </a:cubicBezTo>
                    <a:cubicBezTo>
                      <a:pt x="5720" y="21"/>
                      <a:pt x="5700" y="1"/>
                      <a:pt x="56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4501416" y="3971599"/>
                <a:ext cx="133922" cy="133918"/>
              </a:xfrm>
              <a:custGeom>
                <a:rect b="b" l="l" r="r" t="t"/>
                <a:pathLst>
                  <a:path extrusionOk="0" h="1647" w="1647">
                    <a:moveTo>
                      <a:pt x="823" y="1"/>
                    </a:moveTo>
                    <a:cubicBezTo>
                      <a:pt x="367" y="1"/>
                      <a:pt x="1" y="367"/>
                      <a:pt x="1" y="823"/>
                    </a:cubicBezTo>
                    <a:cubicBezTo>
                      <a:pt x="1" y="1270"/>
                      <a:pt x="367" y="1646"/>
                      <a:pt x="823" y="1646"/>
                    </a:cubicBezTo>
                    <a:cubicBezTo>
                      <a:pt x="1279" y="1646"/>
                      <a:pt x="1646" y="1270"/>
                      <a:pt x="1646" y="823"/>
                    </a:cubicBezTo>
                    <a:cubicBezTo>
                      <a:pt x="1646" y="367"/>
                      <a:pt x="1279" y="1"/>
                      <a:pt x="8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txBox="1"/>
              <p:nvPr/>
            </p:nvSpPr>
            <p:spPr>
              <a:xfrm>
                <a:off x="7338023" y="342833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6</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14" name="Google Shape;114;p14"/>
              <p:cNvSpPr txBox="1"/>
              <p:nvPr/>
            </p:nvSpPr>
            <p:spPr>
              <a:xfrm>
                <a:off x="5055238" y="3765615"/>
                <a:ext cx="2094300" cy="1020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Summary</a:t>
                </a:r>
                <a:endParaRPr b="0" i="0" sz="1200" u="none" cap="none" strike="noStrike">
                  <a:solidFill>
                    <a:schemeClr val="accent6"/>
                  </a:solidFill>
                  <a:latin typeface="Roboto"/>
                  <a:ea typeface="Roboto"/>
                  <a:cs typeface="Roboto"/>
                  <a:sym typeface="Roboto"/>
                </a:endParaRPr>
              </a:p>
            </p:txBody>
          </p:sp>
        </p:grpSp>
        <p:sp>
          <p:nvSpPr>
            <p:cNvPr id="115" name="Google Shape;115;p14"/>
            <p:cNvSpPr txBox="1"/>
            <p:nvPr/>
          </p:nvSpPr>
          <p:spPr>
            <a:xfrm>
              <a:off x="6744225" y="4128375"/>
              <a:ext cx="6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8F8F8"/>
                  </a:solidFill>
                </a:rPr>
                <a:t>34</a:t>
              </a:r>
              <a:endParaRPr sz="1000">
                <a:solidFill>
                  <a:srgbClr val="F8F8F8"/>
                </a:solidFill>
              </a:endParaRPr>
            </a:p>
          </p:txBody>
        </p:sp>
      </p:grpSp>
      <p:sp>
        <p:nvSpPr>
          <p:cNvPr id="116" name="Google Shape;11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grpSp>
        <p:nvGrpSpPr>
          <p:cNvPr id="117" name="Google Shape;117;p14"/>
          <p:cNvGrpSpPr/>
          <p:nvPr/>
        </p:nvGrpSpPr>
        <p:grpSpPr>
          <a:xfrm>
            <a:off x="1827727" y="816925"/>
            <a:ext cx="2790796" cy="832599"/>
            <a:chOff x="1827727" y="816925"/>
            <a:chExt cx="2790796" cy="832599"/>
          </a:xfrm>
        </p:grpSpPr>
        <p:grpSp>
          <p:nvGrpSpPr>
            <p:cNvPr id="118" name="Google Shape;118;p14"/>
            <p:cNvGrpSpPr/>
            <p:nvPr/>
          </p:nvGrpSpPr>
          <p:grpSpPr>
            <a:xfrm>
              <a:off x="1827727" y="816925"/>
              <a:ext cx="2790796" cy="832599"/>
              <a:chOff x="939898" y="1007745"/>
              <a:chExt cx="3695439" cy="1218676"/>
            </a:xfrm>
          </p:grpSpPr>
          <p:grpSp>
            <p:nvGrpSpPr>
              <p:cNvPr id="119" name="Google Shape;119;p14"/>
              <p:cNvGrpSpPr/>
              <p:nvPr/>
            </p:nvGrpSpPr>
            <p:grpSpPr>
              <a:xfrm>
                <a:off x="1399875" y="1010821"/>
                <a:ext cx="3186900" cy="1215600"/>
                <a:chOff x="1399875" y="1044600"/>
                <a:chExt cx="3186900" cy="1215600"/>
              </a:xfrm>
            </p:grpSpPr>
            <p:cxnSp>
              <p:nvCxnSpPr>
                <p:cNvPr id="120" name="Google Shape;120;p14"/>
                <p:cNvCxnSpPr>
                  <a:stCxn id="121"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122" name="Google Shape;122;p1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14"/>
              <p:cNvSpPr/>
              <p:nvPr/>
            </p:nvSpPr>
            <p:spPr>
              <a:xfrm>
                <a:off x="939926" y="1007745"/>
                <a:ext cx="927857" cy="1214853"/>
              </a:xfrm>
              <a:custGeom>
                <a:rect b="b" l="l" r="r" t="t"/>
                <a:pathLst>
                  <a:path extrusionOk="0" h="14941" w="11411">
                    <a:moveTo>
                      <a:pt x="2092" y="1"/>
                    </a:moveTo>
                    <a:cubicBezTo>
                      <a:pt x="942" y="1"/>
                      <a:pt x="0" y="943"/>
                      <a:pt x="0" y="2093"/>
                    </a:cubicBezTo>
                    <a:lnTo>
                      <a:pt x="0" y="12858"/>
                    </a:lnTo>
                    <a:cubicBezTo>
                      <a:pt x="0" y="14008"/>
                      <a:pt x="942" y="14940"/>
                      <a:pt x="2092" y="14940"/>
                    </a:cubicBezTo>
                    <a:lnTo>
                      <a:pt x="8476" y="14940"/>
                    </a:lnTo>
                    <a:cubicBezTo>
                      <a:pt x="8615" y="14791"/>
                      <a:pt x="8754" y="14643"/>
                      <a:pt x="8882" y="14484"/>
                    </a:cubicBezTo>
                    <a:cubicBezTo>
                      <a:pt x="9329" y="13949"/>
                      <a:pt x="9725" y="13374"/>
                      <a:pt x="10062" y="12759"/>
                    </a:cubicBezTo>
                    <a:cubicBezTo>
                      <a:pt x="10925" y="11193"/>
                      <a:pt x="11411" y="9389"/>
                      <a:pt x="11411" y="7466"/>
                    </a:cubicBezTo>
                    <a:cubicBezTo>
                      <a:pt x="11411" y="7188"/>
                      <a:pt x="11400" y="6911"/>
                      <a:pt x="11381" y="6643"/>
                    </a:cubicBezTo>
                    <a:cubicBezTo>
                      <a:pt x="11193" y="4085"/>
                      <a:pt x="10131" y="1776"/>
                      <a:pt x="8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4501416" y="1548623"/>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txBox="1"/>
              <p:nvPr/>
            </p:nvSpPr>
            <p:spPr>
              <a:xfrm>
                <a:off x="939898" y="1010830"/>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1</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26" name="Google Shape;126;p14"/>
              <p:cNvSpPr txBox="1"/>
              <p:nvPr/>
            </p:nvSpPr>
            <p:spPr>
              <a:xfrm>
                <a:off x="1949434" y="1105173"/>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Why we take smart parking as the focus?</a:t>
                </a:r>
                <a:endParaRPr b="0" i="0" sz="1200" u="none" cap="none" strike="noStrike">
                  <a:solidFill>
                    <a:schemeClr val="accent6"/>
                  </a:solidFill>
                  <a:latin typeface="Roboto"/>
                  <a:ea typeface="Roboto"/>
                  <a:cs typeface="Roboto"/>
                  <a:sym typeface="Roboto"/>
                </a:endParaRPr>
              </a:p>
            </p:txBody>
          </p:sp>
        </p:grpSp>
        <p:sp>
          <p:nvSpPr>
            <p:cNvPr id="127" name="Google Shape;127;p14"/>
            <p:cNvSpPr txBox="1"/>
            <p:nvPr/>
          </p:nvSpPr>
          <p:spPr>
            <a:xfrm>
              <a:off x="1966450" y="12375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3 - 4</a:t>
              </a:r>
              <a:endParaRPr sz="1000">
                <a:solidFill>
                  <a:schemeClr val="accent5"/>
                </a:solidFill>
              </a:endParaRPr>
            </a:p>
          </p:txBody>
        </p:sp>
        <p:cxnSp>
          <p:nvCxnSpPr>
            <p:cNvPr id="128" name="Google Shape;128;p14"/>
            <p:cNvCxnSpPr/>
            <p:nvPr/>
          </p:nvCxnSpPr>
          <p:spPr>
            <a:xfrm>
              <a:off x="1985400" y="1309425"/>
              <a:ext cx="447300" cy="0"/>
            </a:xfrm>
            <a:prstGeom prst="straightConnector1">
              <a:avLst/>
            </a:prstGeom>
            <a:noFill/>
            <a:ln cap="flat" cmpd="sng" w="9525">
              <a:solidFill>
                <a:schemeClr val="accent5"/>
              </a:solidFill>
              <a:prstDash val="solid"/>
              <a:round/>
              <a:headEnd len="med" w="med" type="none"/>
              <a:tailEnd len="med" w="med" type="none"/>
            </a:ln>
          </p:spPr>
        </p:cxnSp>
      </p:grpSp>
      <p:grpSp>
        <p:nvGrpSpPr>
          <p:cNvPr id="129" name="Google Shape;129;p14"/>
          <p:cNvGrpSpPr/>
          <p:nvPr/>
        </p:nvGrpSpPr>
        <p:grpSpPr>
          <a:xfrm>
            <a:off x="4513927" y="2614944"/>
            <a:ext cx="2776898" cy="832557"/>
            <a:chOff x="4513927" y="2614944"/>
            <a:chExt cx="2776898" cy="832557"/>
          </a:xfrm>
        </p:grpSpPr>
        <p:sp>
          <p:nvSpPr>
            <p:cNvPr id="130" name="Google Shape;130;p14"/>
            <p:cNvSpPr txBox="1"/>
            <p:nvPr/>
          </p:nvSpPr>
          <p:spPr>
            <a:xfrm>
              <a:off x="6613125" y="2963725"/>
              <a:ext cx="6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9</a:t>
              </a:r>
              <a:r>
                <a:rPr lang="en" sz="1000">
                  <a:solidFill>
                    <a:schemeClr val="accent5"/>
                  </a:solidFill>
                </a:rPr>
                <a:t> - 26</a:t>
              </a:r>
              <a:endParaRPr sz="1000">
                <a:solidFill>
                  <a:schemeClr val="accent5"/>
                </a:solidFill>
              </a:endParaRPr>
            </a:p>
          </p:txBody>
        </p:sp>
        <p:grpSp>
          <p:nvGrpSpPr>
            <p:cNvPr id="131" name="Google Shape;131;p14"/>
            <p:cNvGrpSpPr/>
            <p:nvPr/>
          </p:nvGrpSpPr>
          <p:grpSpPr>
            <a:xfrm>
              <a:off x="4513927" y="2614944"/>
              <a:ext cx="2711574" cy="832557"/>
              <a:chOff x="4501416" y="3428337"/>
              <a:chExt cx="3764507" cy="1216478"/>
            </a:xfrm>
          </p:grpSpPr>
          <p:grpSp>
            <p:nvGrpSpPr>
              <p:cNvPr id="132" name="Google Shape;132;p14"/>
              <p:cNvGrpSpPr/>
              <p:nvPr/>
            </p:nvGrpSpPr>
            <p:grpSpPr>
              <a:xfrm>
                <a:off x="4549839" y="3429215"/>
                <a:ext cx="3186900" cy="1215600"/>
                <a:chOff x="4515514" y="1850720"/>
                <a:chExt cx="3186900" cy="1215600"/>
              </a:xfrm>
            </p:grpSpPr>
            <p:cxnSp>
              <p:nvCxnSpPr>
                <p:cNvPr id="133" name="Google Shape;133;p14"/>
                <p:cNvCxnSpPr>
                  <a:stCxn id="134" idx="3"/>
                </p:cNvCxnSpPr>
                <p:nvPr/>
              </p:nvCxnSpPr>
              <p:spPr>
                <a:xfrm rot="10800000">
                  <a:off x="4515514" y="2458520"/>
                  <a:ext cx="461400" cy="0"/>
                </a:xfrm>
                <a:prstGeom prst="straightConnector1">
                  <a:avLst/>
                </a:prstGeom>
                <a:noFill/>
                <a:ln cap="flat" cmpd="sng" w="19050">
                  <a:solidFill>
                    <a:srgbClr val="F3F3F3"/>
                  </a:solidFill>
                  <a:prstDash val="solid"/>
                  <a:round/>
                  <a:headEnd len="sm" w="sm" type="none"/>
                  <a:tailEnd len="sm" w="sm" type="none"/>
                </a:ln>
              </p:spPr>
            </p:cxnSp>
            <p:sp>
              <p:nvSpPr>
                <p:cNvPr id="135" name="Google Shape;135;p14"/>
                <p:cNvSpPr/>
                <p:nvPr/>
              </p:nvSpPr>
              <p:spPr>
                <a:xfrm rot="10800000">
                  <a:off x="4820577" y="2281035"/>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4"/>
                <p:cNvSpPr/>
                <p:nvPr/>
              </p:nvSpPr>
              <p:spPr>
                <a:xfrm rot="10800000">
                  <a:off x="4976914" y="185072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14"/>
              <p:cNvSpPr/>
              <p:nvPr/>
            </p:nvSpPr>
            <p:spPr>
              <a:xfrm>
                <a:off x="7276226" y="342836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82"/>
                      <a:pt x="1359" y="12758"/>
                    </a:cubicBezTo>
                    <a:cubicBezTo>
                      <a:pt x="1696" y="13373"/>
                      <a:pt x="2092" y="13948"/>
                      <a:pt x="2538" y="14483"/>
                    </a:cubicBezTo>
                    <a:cubicBezTo>
                      <a:pt x="2667" y="14642"/>
                      <a:pt x="2806" y="14791"/>
                      <a:pt x="2934" y="14939"/>
                    </a:cubicBezTo>
                    <a:lnTo>
                      <a:pt x="9318" y="14939"/>
                    </a:lnTo>
                    <a:cubicBezTo>
                      <a:pt x="10479" y="14939"/>
                      <a:pt x="11411" y="14007"/>
                      <a:pt x="11411" y="12848"/>
                    </a:cubicBezTo>
                    <a:lnTo>
                      <a:pt x="11411" y="2092"/>
                    </a:lnTo>
                    <a:cubicBezTo>
                      <a:pt x="11411" y="942"/>
                      <a:pt x="10479" y="0"/>
                      <a:pt x="93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4"/>
                  </a:highlight>
                  <a:latin typeface="Arial"/>
                  <a:ea typeface="Arial"/>
                  <a:cs typeface="Arial"/>
                  <a:sym typeface="Arial"/>
                </a:endParaRPr>
              </a:p>
            </p:txBody>
          </p:sp>
          <p:sp>
            <p:nvSpPr>
              <p:cNvPr id="137" name="Google Shape;137;p14"/>
              <p:cNvSpPr/>
              <p:nvPr/>
            </p:nvSpPr>
            <p:spPr>
              <a:xfrm>
                <a:off x="7569430" y="4063022"/>
                <a:ext cx="465107" cy="9025"/>
              </a:xfrm>
              <a:custGeom>
                <a:rect b="b" l="l" r="r" t="t"/>
                <a:pathLst>
                  <a:path extrusionOk="0" h="111" w="5720">
                    <a:moveTo>
                      <a:pt x="60" y="1"/>
                    </a:moveTo>
                    <a:cubicBezTo>
                      <a:pt x="30" y="1"/>
                      <a:pt x="0" y="21"/>
                      <a:pt x="0" y="51"/>
                    </a:cubicBezTo>
                    <a:cubicBezTo>
                      <a:pt x="0" y="91"/>
                      <a:pt x="30" y="110"/>
                      <a:pt x="60" y="110"/>
                    </a:cubicBezTo>
                    <a:lnTo>
                      <a:pt x="5660" y="110"/>
                    </a:lnTo>
                    <a:cubicBezTo>
                      <a:pt x="5700" y="110"/>
                      <a:pt x="5720" y="91"/>
                      <a:pt x="5720" y="51"/>
                    </a:cubicBezTo>
                    <a:cubicBezTo>
                      <a:pt x="5720" y="21"/>
                      <a:pt x="5700" y="1"/>
                      <a:pt x="56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a:off x="4501416" y="3971599"/>
                <a:ext cx="133922" cy="133918"/>
              </a:xfrm>
              <a:custGeom>
                <a:rect b="b" l="l" r="r" t="t"/>
                <a:pathLst>
                  <a:path extrusionOk="0" h="1647" w="1647">
                    <a:moveTo>
                      <a:pt x="823" y="1"/>
                    </a:moveTo>
                    <a:cubicBezTo>
                      <a:pt x="367" y="1"/>
                      <a:pt x="1" y="367"/>
                      <a:pt x="1" y="823"/>
                    </a:cubicBezTo>
                    <a:cubicBezTo>
                      <a:pt x="1" y="1270"/>
                      <a:pt x="367" y="1646"/>
                      <a:pt x="823" y="1646"/>
                    </a:cubicBezTo>
                    <a:cubicBezTo>
                      <a:pt x="1279" y="1646"/>
                      <a:pt x="1646" y="1270"/>
                      <a:pt x="1646" y="823"/>
                    </a:cubicBezTo>
                    <a:cubicBezTo>
                      <a:pt x="1646" y="367"/>
                      <a:pt x="1279" y="1"/>
                      <a:pt x="8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txBox="1"/>
              <p:nvPr/>
            </p:nvSpPr>
            <p:spPr>
              <a:xfrm>
                <a:off x="7338023" y="342833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4</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40" name="Google Shape;140;p14"/>
              <p:cNvSpPr txBox="1"/>
              <p:nvPr/>
            </p:nvSpPr>
            <p:spPr>
              <a:xfrm>
                <a:off x="5096575" y="3521752"/>
                <a:ext cx="2094300" cy="10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6"/>
                  </a:buClr>
                  <a:buSzPts val="1200"/>
                  <a:buFont typeface="Arial"/>
                  <a:buNone/>
                </a:pPr>
                <a:r>
                  <a:rPr lang="en" sz="1200">
                    <a:solidFill>
                      <a:schemeClr val="accent6"/>
                    </a:solidFill>
                    <a:latin typeface="Roboto"/>
                    <a:ea typeface="Roboto"/>
                    <a:cs typeface="Roboto"/>
                    <a:sym typeface="Roboto"/>
                  </a:rPr>
                  <a:t>Technologies in Smart Parking System</a:t>
                </a:r>
                <a:endParaRPr sz="1200">
                  <a:solidFill>
                    <a:schemeClr val="accent6"/>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200"/>
                  <a:buFont typeface="Arial"/>
                  <a:buNone/>
                </a:pPr>
                <a:r>
                  <a:t/>
                </a:r>
                <a:endParaRPr sz="1200">
                  <a:solidFill>
                    <a:schemeClr val="accent6"/>
                  </a:solidFill>
                  <a:latin typeface="Roboto"/>
                  <a:ea typeface="Roboto"/>
                  <a:cs typeface="Roboto"/>
                  <a:sym typeface="Roboto"/>
                </a:endParaRPr>
              </a:p>
            </p:txBody>
          </p:sp>
        </p:grpSp>
        <p:sp>
          <p:nvSpPr>
            <p:cNvPr id="141" name="Google Shape;141;p14"/>
            <p:cNvSpPr txBox="1"/>
            <p:nvPr/>
          </p:nvSpPr>
          <p:spPr>
            <a:xfrm>
              <a:off x="6613125" y="3013250"/>
              <a:ext cx="61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8F9FB"/>
                  </a:solidFill>
                </a:rPr>
                <a:t>13 </a:t>
              </a:r>
              <a:r>
                <a:rPr lang="en" sz="1000">
                  <a:solidFill>
                    <a:srgbClr val="F8F9FB"/>
                  </a:solidFill>
                </a:rPr>
                <a:t>- 31</a:t>
              </a:r>
              <a:endParaRPr sz="1000">
                <a:solidFill>
                  <a:srgbClr val="F8F9FB"/>
                </a:solidFill>
              </a:endParaRPr>
            </a:p>
          </p:txBody>
        </p:sp>
      </p:gr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grpSp>
        <p:nvGrpSpPr>
          <p:cNvPr id="1058" name="Google Shape;1058;p32"/>
          <p:cNvGrpSpPr/>
          <p:nvPr/>
        </p:nvGrpSpPr>
        <p:grpSpPr>
          <a:xfrm>
            <a:off x="558293" y="882822"/>
            <a:ext cx="8027419" cy="872403"/>
            <a:chOff x="385306" y="1052522"/>
            <a:chExt cx="8027419" cy="872403"/>
          </a:xfrm>
        </p:grpSpPr>
        <p:grpSp>
          <p:nvGrpSpPr>
            <p:cNvPr id="1059" name="Google Shape;1059;p32"/>
            <p:cNvGrpSpPr/>
            <p:nvPr/>
          </p:nvGrpSpPr>
          <p:grpSpPr>
            <a:xfrm>
              <a:off x="970694" y="1052522"/>
              <a:ext cx="3679131" cy="855377"/>
              <a:chOff x="970694" y="1052522"/>
              <a:chExt cx="3679131" cy="855377"/>
            </a:xfrm>
          </p:grpSpPr>
          <p:cxnSp>
            <p:nvCxnSpPr>
              <p:cNvPr id="1060" name="Google Shape;1060;p32"/>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1061" name="Google Shape;1061;p32"/>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2"/>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2"/>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1064" name="Google Shape;1064;p32"/>
            <p:cNvSpPr txBox="1"/>
            <p:nvPr/>
          </p:nvSpPr>
          <p:spPr>
            <a:xfrm>
              <a:off x="1527193" y="1184925"/>
              <a:ext cx="27762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300">
                  <a:solidFill>
                    <a:schemeClr val="accent1"/>
                  </a:solidFill>
                  <a:latin typeface="Fira Sans Extra Condensed"/>
                  <a:ea typeface="Fira Sans Extra Condensed"/>
                  <a:cs typeface="Fira Sans Extra Condensed"/>
                  <a:sym typeface="Fira Sans Extra Condensed"/>
                </a:rPr>
                <a:t>Ultrasonic</a:t>
              </a:r>
              <a:endParaRPr b="0" i="0" sz="23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065" name="Google Shape;1065;p32"/>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a:t>
              </a:r>
              <a:r>
                <a:rPr lang="en" sz="3500">
                  <a:solidFill>
                    <a:schemeClr val="accent1"/>
                  </a:solidFill>
                  <a:latin typeface="Fira Sans Extra Condensed"/>
                  <a:ea typeface="Fira Sans Extra Condensed"/>
                  <a:cs typeface="Fira Sans Extra Condensed"/>
                  <a:sym typeface="Fira Sans Extra Condensed"/>
                </a:rPr>
                <a:t>8</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066" name="Google Shape;1066;p32"/>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accent6"/>
                  </a:solidFill>
                </a:rPr>
                <a:t>Ultrasonic sensors are active sensors that use sound waves to measure distance to an object.</a:t>
              </a:r>
              <a:endParaRPr i="1" sz="1300" u="none" cap="none" strike="noStrike">
                <a:solidFill>
                  <a:srgbClr val="000000"/>
                </a:solidFill>
                <a:latin typeface="Roboto"/>
                <a:ea typeface="Roboto"/>
                <a:cs typeface="Roboto"/>
                <a:sym typeface="Roboto"/>
              </a:endParaRPr>
            </a:p>
          </p:txBody>
        </p:sp>
      </p:grpSp>
      <p:sp>
        <p:nvSpPr>
          <p:cNvPr id="1067" name="Google Shape;1067;p32"/>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68" name="Google Shape;1068;p32"/>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69" name="Google Shape;1069;p32"/>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70" name="Google Shape;1070;p32"/>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71" name="Google Shape;1071;p32"/>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72" name="Google Shape;1072;p32"/>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073" name="Google Shape;1073;p32"/>
          <p:cNvPicPr preferRelativeResize="0"/>
          <p:nvPr/>
        </p:nvPicPr>
        <p:blipFill>
          <a:blip r:embed="rId3">
            <a:alphaModFix/>
          </a:blip>
          <a:stretch>
            <a:fillRect/>
          </a:stretch>
        </p:blipFill>
        <p:spPr>
          <a:xfrm>
            <a:off x="358750" y="1860100"/>
            <a:ext cx="4190575" cy="2447300"/>
          </a:xfrm>
          <a:prstGeom prst="rect">
            <a:avLst/>
          </a:prstGeom>
          <a:noFill/>
          <a:ln>
            <a:noFill/>
          </a:ln>
        </p:spPr>
      </p:pic>
      <p:pic>
        <p:nvPicPr>
          <p:cNvPr id="1074" name="Google Shape;1074;p32"/>
          <p:cNvPicPr preferRelativeResize="0"/>
          <p:nvPr/>
        </p:nvPicPr>
        <p:blipFill>
          <a:blip r:embed="rId3">
            <a:alphaModFix/>
          </a:blip>
          <a:stretch>
            <a:fillRect/>
          </a:stretch>
        </p:blipFill>
        <p:spPr>
          <a:xfrm>
            <a:off x="4549325" y="1860100"/>
            <a:ext cx="4190575" cy="2447300"/>
          </a:xfrm>
          <a:prstGeom prst="rect">
            <a:avLst/>
          </a:prstGeom>
          <a:noFill/>
          <a:ln>
            <a:noFill/>
          </a:ln>
        </p:spPr>
      </p:pic>
      <p:sp>
        <p:nvSpPr>
          <p:cNvPr id="1075" name="Google Shape;107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076" name="Google Shape;1076;p32"/>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77" name="Google Shape;1077;p32"/>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78" name="Google Shape;1078;p32"/>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79" name="Google Shape;1079;p32"/>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80" name="Google Shape;1080;p32"/>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81" name="Google Shape;1081;p32"/>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082" name="Google Shape;1082;p32">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083" name="Google Shape;1083;p32">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084" name="Google Shape;1084;p32">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085" name="Google Shape;1085;p32">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086" name="Google Shape;1086;p32">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087" name="Google Shape;1087;p32">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33"/>
          <p:cNvGrpSpPr/>
          <p:nvPr/>
        </p:nvGrpSpPr>
        <p:grpSpPr>
          <a:xfrm>
            <a:off x="558293" y="882822"/>
            <a:ext cx="8027419" cy="872403"/>
            <a:chOff x="385306" y="1052522"/>
            <a:chExt cx="8027419" cy="872403"/>
          </a:xfrm>
        </p:grpSpPr>
        <p:grpSp>
          <p:nvGrpSpPr>
            <p:cNvPr id="1093" name="Google Shape;1093;p33"/>
            <p:cNvGrpSpPr/>
            <p:nvPr/>
          </p:nvGrpSpPr>
          <p:grpSpPr>
            <a:xfrm>
              <a:off x="970694" y="1052522"/>
              <a:ext cx="3679131" cy="855377"/>
              <a:chOff x="970694" y="1052522"/>
              <a:chExt cx="3679131" cy="855377"/>
            </a:xfrm>
          </p:grpSpPr>
          <p:cxnSp>
            <p:nvCxnSpPr>
              <p:cNvPr id="1094" name="Google Shape;1094;p33"/>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1095" name="Google Shape;1095;p33"/>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3"/>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3"/>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1098" name="Google Shape;1098;p33"/>
            <p:cNvSpPr txBox="1"/>
            <p:nvPr/>
          </p:nvSpPr>
          <p:spPr>
            <a:xfrm>
              <a:off x="1527193" y="1184925"/>
              <a:ext cx="27762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300">
                  <a:solidFill>
                    <a:schemeClr val="accent1"/>
                  </a:solidFill>
                  <a:latin typeface="Fira Sans Extra Condensed"/>
                  <a:ea typeface="Fira Sans Extra Condensed"/>
                  <a:cs typeface="Fira Sans Extra Condensed"/>
                  <a:sym typeface="Fira Sans Extra Condensed"/>
                </a:rPr>
                <a:t>Magnetometer</a:t>
              </a:r>
              <a:endParaRPr b="0" i="0" sz="23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099" name="Google Shape;1099;p33"/>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a:t>
              </a:r>
              <a:r>
                <a:rPr lang="en" sz="3500">
                  <a:solidFill>
                    <a:schemeClr val="accent1"/>
                  </a:solidFill>
                  <a:latin typeface="Fira Sans Extra Condensed"/>
                  <a:ea typeface="Fira Sans Extra Condensed"/>
                  <a:cs typeface="Fira Sans Extra Condensed"/>
                  <a:sym typeface="Fira Sans Extra Condensed"/>
                </a:rPr>
                <a:t>9</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100" name="Google Shape;1100;p33"/>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i="1" lang="en" sz="1300">
                  <a:solidFill>
                    <a:schemeClr val="accent6"/>
                  </a:solidFill>
                </a:rPr>
                <a:t>These sensors detect the presence of vehicle by detecting the change in electromagnetic field.</a:t>
              </a:r>
              <a:endParaRPr i="1" sz="1300">
                <a:solidFill>
                  <a:schemeClr val="accent6"/>
                </a:solidFill>
              </a:endParaRPr>
            </a:p>
            <a:p>
              <a:pPr indent="0" lvl="0" marL="0" rtl="0" algn="l">
                <a:spcBef>
                  <a:spcPts val="0"/>
                </a:spcBef>
                <a:spcAft>
                  <a:spcPts val="0"/>
                </a:spcAft>
                <a:buNone/>
              </a:pPr>
              <a:r>
                <a:t/>
              </a:r>
              <a:endParaRPr i="1" sz="1300">
                <a:solidFill>
                  <a:schemeClr val="accent6"/>
                </a:solidFill>
              </a:endParaRPr>
            </a:p>
          </p:txBody>
        </p:sp>
      </p:grpSp>
      <p:sp>
        <p:nvSpPr>
          <p:cNvPr id="1101" name="Google Shape;1101;p33"/>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02" name="Google Shape;1102;p33"/>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03" name="Google Shape;1103;p33"/>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04" name="Google Shape;1104;p33"/>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05" name="Google Shape;1105;p33"/>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06" name="Google Shape;1106;p33"/>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107" name="Google Shape;1107;p33"/>
          <p:cNvPicPr preferRelativeResize="0"/>
          <p:nvPr/>
        </p:nvPicPr>
        <p:blipFill>
          <a:blip r:embed="rId3">
            <a:alphaModFix/>
          </a:blip>
          <a:stretch>
            <a:fillRect/>
          </a:stretch>
        </p:blipFill>
        <p:spPr>
          <a:xfrm>
            <a:off x="4500725" y="1916275"/>
            <a:ext cx="4189024" cy="2585901"/>
          </a:xfrm>
          <a:prstGeom prst="rect">
            <a:avLst/>
          </a:prstGeom>
          <a:noFill/>
          <a:ln>
            <a:noFill/>
          </a:ln>
        </p:spPr>
      </p:pic>
      <p:pic>
        <p:nvPicPr>
          <p:cNvPr id="1108" name="Google Shape;1108;p33"/>
          <p:cNvPicPr preferRelativeResize="0"/>
          <p:nvPr/>
        </p:nvPicPr>
        <p:blipFill>
          <a:blip r:embed="rId3">
            <a:alphaModFix/>
          </a:blip>
          <a:stretch>
            <a:fillRect/>
          </a:stretch>
        </p:blipFill>
        <p:spPr>
          <a:xfrm>
            <a:off x="311700" y="1916275"/>
            <a:ext cx="4189024" cy="2585901"/>
          </a:xfrm>
          <a:prstGeom prst="rect">
            <a:avLst/>
          </a:prstGeom>
          <a:noFill/>
          <a:ln>
            <a:noFill/>
          </a:ln>
        </p:spPr>
      </p:pic>
      <p:sp>
        <p:nvSpPr>
          <p:cNvPr id="1109" name="Google Shape;110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110" name="Google Shape;1110;p33"/>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11" name="Google Shape;1111;p33"/>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12" name="Google Shape;1112;p33"/>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13" name="Google Shape;1113;p33"/>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14" name="Google Shape;1114;p33"/>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15" name="Google Shape;1115;p33"/>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116" name="Google Shape;1116;p33">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17" name="Google Shape;1117;p33">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18" name="Google Shape;1118;p33">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19" name="Google Shape;1119;p33">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20" name="Google Shape;1120;p33">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21" name="Google Shape;1121;p33">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34"/>
          <p:cNvPicPr preferRelativeResize="0"/>
          <p:nvPr/>
        </p:nvPicPr>
        <p:blipFill>
          <a:blip r:embed="rId3">
            <a:alphaModFix/>
          </a:blip>
          <a:stretch>
            <a:fillRect/>
          </a:stretch>
        </p:blipFill>
        <p:spPr>
          <a:xfrm>
            <a:off x="1325325" y="1576300"/>
            <a:ext cx="7356100" cy="3188550"/>
          </a:xfrm>
          <a:prstGeom prst="rect">
            <a:avLst/>
          </a:prstGeom>
          <a:noFill/>
          <a:ln>
            <a:noFill/>
          </a:ln>
        </p:spPr>
      </p:pic>
      <p:grpSp>
        <p:nvGrpSpPr>
          <p:cNvPr id="1127" name="Google Shape;1127;p34"/>
          <p:cNvGrpSpPr/>
          <p:nvPr/>
        </p:nvGrpSpPr>
        <p:grpSpPr>
          <a:xfrm>
            <a:off x="558293" y="882822"/>
            <a:ext cx="8027419" cy="872403"/>
            <a:chOff x="385306" y="1052522"/>
            <a:chExt cx="8027419" cy="872403"/>
          </a:xfrm>
        </p:grpSpPr>
        <p:grpSp>
          <p:nvGrpSpPr>
            <p:cNvPr id="1128" name="Google Shape;1128;p34"/>
            <p:cNvGrpSpPr/>
            <p:nvPr/>
          </p:nvGrpSpPr>
          <p:grpSpPr>
            <a:xfrm>
              <a:off x="970694" y="1052522"/>
              <a:ext cx="3679131" cy="855377"/>
              <a:chOff x="970694" y="1052522"/>
              <a:chExt cx="3679131" cy="855377"/>
            </a:xfrm>
          </p:grpSpPr>
          <p:cxnSp>
            <p:nvCxnSpPr>
              <p:cNvPr id="1129" name="Google Shape;1129;p34"/>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1130" name="Google Shape;1130;p34"/>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4"/>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4"/>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1133" name="Google Shape;1133;p34"/>
            <p:cNvSpPr txBox="1"/>
            <p:nvPr/>
          </p:nvSpPr>
          <p:spPr>
            <a:xfrm>
              <a:off x="1527193" y="1184925"/>
              <a:ext cx="2776200" cy="3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 sz="2300">
                  <a:solidFill>
                    <a:schemeClr val="accent1"/>
                  </a:solidFill>
                  <a:latin typeface="Fira Sans Extra Condensed"/>
                  <a:ea typeface="Fira Sans Extra Condensed"/>
                  <a:cs typeface="Fira Sans Extra Condensed"/>
                  <a:sym typeface="Fira Sans Extra Condensed"/>
                </a:rPr>
                <a:t>Load</a:t>
              </a:r>
              <a:r>
                <a:rPr lang="en" sz="2300">
                  <a:solidFill>
                    <a:schemeClr val="accent1"/>
                  </a:solidFill>
                  <a:latin typeface="Fira Sans Extra Condensed"/>
                  <a:ea typeface="Fira Sans Extra Condensed"/>
                  <a:cs typeface="Fira Sans Extra Condensed"/>
                  <a:sym typeface="Fira Sans Extra Condensed"/>
                </a:rPr>
                <a:t> Cells</a:t>
              </a:r>
              <a:endParaRPr b="0" i="0" sz="23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134" name="Google Shape;1134;p34"/>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1"/>
                  </a:solidFill>
                  <a:latin typeface="Fira Sans Extra Condensed"/>
                  <a:ea typeface="Fira Sans Extra Condensed"/>
                  <a:cs typeface="Fira Sans Extra Condensed"/>
                  <a:sym typeface="Fira Sans Extra Condensed"/>
                </a:rPr>
                <a:t>10</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135" name="Google Shape;1135;p34"/>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solidFill>
                    <a:schemeClr val="accent6"/>
                  </a:solidFill>
                </a:rPr>
                <a:t>Load cell measures mechanical forces, mainly the weight of objects. It converts </a:t>
              </a:r>
              <a:r>
                <a:rPr b="1" i="1" lang="en" sz="1300" u="sng">
                  <a:solidFill>
                    <a:schemeClr val="accent6"/>
                  </a:solidFill>
                </a:rPr>
                <a:t>mechanical force into an electrical signal</a:t>
              </a:r>
              <a:r>
                <a:rPr i="1" lang="en" sz="1300">
                  <a:solidFill>
                    <a:schemeClr val="accent6"/>
                  </a:solidFill>
                </a:rPr>
                <a:t>.</a:t>
              </a:r>
              <a:endParaRPr b="0" i="1" sz="1300" u="none" cap="none" strike="noStrike">
                <a:solidFill>
                  <a:srgbClr val="000000"/>
                </a:solidFill>
                <a:latin typeface="Roboto"/>
                <a:ea typeface="Roboto"/>
                <a:cs typeface="Roboto"/>
                <a:sym typeface="Roboto"/>
              </a:endParaRPr>
            </a:p>
          </p:txBody>
        </p:sp>
      </p:grpSp>
      <p:sp>
        <p:nvSpPr>
          <p:cNvPr id="1136" name="Google Shape;1136;p34"/>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37" name="Google Shape;1137;p34"/>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38" name="Google Shape;1138;p34"/>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39" name="Google Shape;1139;p34"/>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40" name="Google Shape;1140;p34"/>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41" name="Google Shape;1141;p34"/>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142" name="Google Shape;1142;p34"/>
          <p:cNvPicPr preferRelativeResize="0"/>
          <p:nvPr/>
        </p:nvPicPr>
        <p:blipFill rotWithShape="1">
          <a:blip r:embed="rId4">
            <a:alphaModFix/>
          </a:blip>
          <a:srcRect b="9176" l="42026" r="13833" t="24232"/>
          <a:stretch/>
        </p:blipFill>
        <p:spPr>
          <a:xfrm>
            <a:off x="759000" y="2861700"/>
            <a:ext cx="2342174" cy="1537426"/>
          </a:xfrm>
          <a:prstGeom prst="rect">
            <a:avLst/>
          </a:prstGeom>
          <a:noFill/>
          <a:ln>
            <a:noFill/>
          </a:ln>
        </p:spPr>
      </p:pic>
      <p:sp>
        <p:nvSpPr>
          <p:cNvPr id="1143" name="Google Shape;114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144" name="Google Shape;1144;p34"/>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45" name="Google Shape;1145;p34"/>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46" name="Google Shape;1146;p34"/>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47" name="Google Shape;1147;p34"/>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48" name="Google Shape;1148;p34"/>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49" name="Google Shape;1149;p34"/>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150" name="Google Shape;1150;p34">
            <a:hlinkClick action="ppaction://hlinksldjump" r:id="rId5"/>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51" name="Google Shape;1151;p34">
            <a:hlinkClick action="ppaction://hlinksldjump" r:id="rId6"/>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52" name="Google Shape;1152;p34">
            <a:hlinkClick action="ppaction://hlinksldjump" r:id="rId7"/>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53" name="Google Shape;1153;p34">
            <a:hlinkClick action="ppaction://hlinksldjump" r:id="rId8"/>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54" name="Google Shape;1154;p34">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55" name="Google Shape;1155;p34">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grpSp>
        <p:nvGrpSpPr>
          <p:cNvPr id="1160" name="Google Shape;1160;p35"/>
          <p:cNvGrpSpPr/>
          <p:nvPr/>
        </p:nvGrpSpPr>
        <p:grpSpPr>
          <a:xfrm>
            <a:off x="5101076" y="323488"/>
            <a:ext cx="3942062" cy="4097941"/>
            <a:chOff x="4843413" y="-1228812"/>
            <a:chExt cx="3942062" cy="4097941"/>
          </a:xfrm>
        </p:grpSpPr>
        <p:grpSp>
          <p:nvGrpSpPr>
            <p:cNvPr id="1161" name="Google Shape;1161;p35"/>
            <p:cNvGrpSpPr/>
            <p:nvPr/>
          </p:nvGrpSpPr>
          <p:grpSpPr>
            <a:xfrm>
              <a:off x="4843413" y="2013752"/>
              <a:ext cx="2975300" cy="855377"/>
              <a:chOff x="4843413" y="2013752"/>
              <a:chExt cx="2975300" cy="855377"/>
            </a:xfrm>
          </p:grpSpPr>
          <p:sp>
            <p:nvSpPr>
              <p:cNvPr id="1162" name="Google Shape;1162;p35"/>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5"/>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5"/>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165" name="Google Shape;1165;p35"/>
              <p:cNvSpPr txBox="1"/>
              <p:nvPr/>
            </p:nvSpPr>
            <p:spPr>
              <a:xfrm>
                <a:off x="4843413" y="2214650"/>
                <a:ext cx="2427600" cy="35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RFID</a:t>
                </a:r>
                <a:endParaRPr b="0" i="0" sz="19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1166" name="Google Shape;1166;p35"/>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11</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167" name="Google Shape;1167;p35"/>
            <p:cNvSpPr txBox="1"/>
            <p:nvPr/>
          </p:nvSpPr>
          <p:spPr>
            <a:xfrm>
              <a:off x="5022575" y="-1228812"/>
              <a:ext cx="3762900" cy="52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accent6"/>
                </a:buClr>
                <a:buSzPts val="1100"/>
                <a:buFont typeface="Arial"/>
                <a:buNone/>
              </a:pPr>
              <a:r>
                <a:rPr lang="en" sz="1200">
                  <a:solidFill>
                    <a:schemeClr val="accent6"/>
                  </a:solidFill>
                </a:rPr>
                <a:t>RFID, short for </a:t>
              </a:r>
              <a:r>
                <a:rPr b="1" lang="en" sz="1200" u="sng">
                  <a:solidFill>
                    <a:schemeClr val="accent6"/>
                  </a:solidFill>
                </a:rPr>
                <a:t>Radio Frequency</a:t>
              </a:r>
              <a:r>
                <a:rPr lang="en" sz="1200">
                  <a:solidFill>
                    <a:schemeClr val="accent6"/>
                  </a:solidFill>
                </a:rPr>
                <a:t> Identification, is a technology for the transmission of small packets of data using radio waves. It consists of a tag and a reader.</a:t>
              </a:r>
              <a:endParaRPr sz="1200">
                <a:solidFill>
                  <a:schemeClr val="accent6"/>
                </a:solidFill>
                <a:latin typeface="Roboto"/>
                <a:ea typeface="Roboto"/>
                <a:cs typeface="Roboto"/>
                <a:sym typeface="Roboto"/>
              </a:endParaRPr>
            </a:p>
          </p:txBody>
        </p:sp>
      </p:grpSp>
      <p:sp>
        <p:nvSpPr>
          <p:cNvPr id="1168" name="Google Shape;1168;p35"/>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69" name="Google Shape;1169;p35"/>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70" name="Google Shape;1170;p35"/>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71" name="Google Shape;1171;p35"/>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72" name="Google Shape;1172;p35"/>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73" name="Google Shape;1173;p35"/>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pic>
        <p:nvPicPr>
          <p:cNvPr id="1174" name="Google Shape;1174;p35"/>
          <p:cNvPicPr preferRelativeResize="0"/>
          <p:nvPr/>
        </p:nvPicPr>
        <p:blipFill rotWithShape="1">
          <a:blip r:embed="rId3">
            <a:alphaModFix/>
          </a:blip>
          <a:srcRect b="4929" l="0" r="0" t="-4930"/>
          <a:stretch/>
        </p:blipFill>
        <p:spPr>
          <a:xfrm>
            <a:off x="0" y="84150"/>
            <a:ext cx="5280250" cy="4387325"/>
          </a:xfrm>
          <a:prstGeom prst="rect">
            <a:avLst/>
          </a:prstGeom>
          <a:noFill/>
          <a:ln>
            <a:noFill/>
          </a:ln>
        </p:spPr>
      </p:pic>
      <p:sp>
        <p:nvSpPr>
          <p:cNvPr id="1175" name="Google Shape;117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176" name="Google Shape;1176;p35"/>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77" name="Google Shape;1177;p35"/>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78" name="Google Shape;1178;p35"/>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79" name="Google Shape;1179;p35"/>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80" name="Google Shape;1180;p35"/>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81" name="Google Shape;1181;p35"/>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182" name="Google Shape;1182;p35">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83" name="Google Shape;1183;p35">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84" name="Google Shape;1184;p35">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85" name="Google Shape;1185;p35">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86" name="Google Shape;1186;p35">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87" name="Google Shape;1187;p35">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36"/>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193" name="Google Shape;1193;p36"/>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194" name="Google Shape;1194;p36"/>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195" name="Google Shape;1195;p36"/>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196" name="Google Shape;1196;p36"/>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197" name="Google Shape;1197;p36"/>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198" name="Google Shape;1198;p36"/>
          <p:cNvSpPr/>
          <p:nvPr/>
        </p:nvSpPr>
        <p:spPr>
          <a:xfrm>
            <a:off x="0" y="3105150"/>
            <a:ext cx="5658000" cy="1761300"/>
          </a:xfrm>
          <a:prstGeom prst="rect">
            <a:avLst/>
          </a:prstGeom>
          <a:solidFill>
            <a:srgbClr val="698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36"/>
          <p:cNvGrpSpPr/>
          <p:nvPr/>
        </p:nvGrpSpPr>
        <p:grpSpPr>
          <a:xfrm>
            <a:off x="311701" y="260421"/>
            <a:ext cx="5155774" cy="4883279"/>
            <a:chOff x="841033" y="1065498"/>
            <a:chExt cx="3815700" cy="3614031"/>
          </a:xfrm>
        </p:grpSpPr>
        <p:sp>
          <p:nvSpPr>
            <p:cNvPr id="1200" name="Google Shape;1200;p36"/>
            <p:cNvSpPr/>
            <p:nvPr/>
          </p:nvSpPr>
          <p:spPr>
            <a:xfrm>
              <a:off x="841033" y="1640367"/>
              <a:ext cx="1876264" cy="3039162"/>
            </a:xfrm>
            <a:custGeom>
              <a:rect b="b" l="l" r="r" t="t"/>
              <a:pathLst>
                <a:path extrusionOk="0" h="26529" w="16378">
                  <a:moveTo>
                    <a:pt x="1" y="1"/>
                  </a:moveTo>
                  <a:lnTo>
                    <a:pt x="1" y="26528"/>
                  </a:lnTo>
                  <a:lnTo>
                    <a:pt x="16377" y="26528"/>
                  </a:lnTo>
                  <a:lnTo>
                    <a:pt x="16377" y="943"/>
                  </a:lnTo>
                  <a:lnTo>
                    <a:pt x="14672" y="943"/>
                  </a:lnTo>
                  <a:cubicBezTo>
                    <a:pt x="13939" y="943"/>
                    <a:pt x="13344" y="1537"/>
                    <a:pt x="13344" y="2261"/>
                  </a:cubicBezTo>
                  <a:cubicBezTo>
                    <a:pt x="13344" y="2737"/>
                    <a:pt x="13096" y="3173"/>
                    <a:pt x="12680" y="3411"/>
                  </a:cubicBezTo>
                  <a:lnTo>
                    <a:pt x="8744" y="5681"/>
                  </a:lnTo>
                  <a:cubicBezTo>
                    <a:pt x="8541" y="5800"/>
                    <a:pt x="8313" y="5860"/>
                    <a:pt x="8085" y="5860"/>
                  </a:cubicBezTo>
                  <a:cubicBezTo>
                    <a:pt x="7857" y="5860"/>
                    <a:pt x="7629" y="5800"/>
                    <a:pt x="7426" y="5681"/>
                  </a:cubicBezTo>
                  <a:lnTo>
                    <a:pt x="3481" y="3411"/>
                  </a:lnTo>
                  <a:cubicBezTo>
                    <a:pt x="3074" y="3173"/>
                    <a:pt x="2826" y="2737"/>
                    <a:pt x="2826" y="2261"/>
                  </a:cubicBezTo>
                  <a:cubicBezTo>
                    <a:pt x="2826" y="1537"/>
                    <a:pt x="2232" y="943"/>
                    <a:pt x="1498" y="943"/>
                  </a:cubicBezTo>
                  <a:lnTo>
                    <a:pt x="1320" y="943"/>
                  </a:lnTo>
                  <a:cubicBezTo>
                    <a:pt x="725" y="943"/>
                    <a:pt x="219" y="546"/>
                    <a:pt x="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6"/>
            <p:cNvSpPr/>
            <p:nvPr/>
          </p:nvSpPr>
          <p:spPr>
            <a:xfrm>
              <a:off x="1296525" y="1065498"/>
              <a:ext cx="929082" cy="1067012"/>
            </a:xfrm>
            <a:custGeom>
              <a:rect b="b" l="l" r="r" t="t"/>
              <a:pathLst>
                <a:path extrusionOk="0" h="9314" w="8110">
                  <a:moveTo>
                    <a:pt x="4055" y="0"/>
                  </a:moveTo>
                  <a:cubicBezTo>
                    <a:pt x="4025" y="0"/>
                    <a:pt x="3995" y="8"/>
                    <a:pt x="3966" y="22"/>
                  </a:cubicBezTo>
                  <a:lnTo>
                    <a:pt x="89" y="2263"/>
                  </a:lnTo>
                  <a:cubicBezTo>
                    <a:pt x="30" y="2293"/>
                    <a:pt x="0" y="2352"/>
                    <a:pt x="0" y="2421"/>
                  </a:cubicBezTo>
                  <a:lnTo>
                    <a:pt x="0" y="6892"/>
                  </a:lnTo>
                  <a:cubicBezTo>
                    <a:pt x="0" y="6961"/>
                    <a:pt x="30" y="7021"/>
                    <a:pt x="89" y="7051"/>
                  </a:cubicBezTo>
                  <a:lnTo>
                    <a:pt x="3966" y="9291"/>
                  </a:lnTo>
                  <a:cubicBezTo>
                    <a:pt x="3995" y="9306"/>
                    <a:pt x="4025" y="9313"/>
                    <a:pt x="4055" y="9313"/>
                  </a:cubicBezTo>
                  <a:cubicBezTo>
                    <a:pt x="4084" y="9313"/>
                    <a:pt x="4114" y="9306"/>
                    <a:pt x="4144" y="9291"/>
                  </a:cubicBezTo>
                  <a:lnTo>
                    <a:pt x="8020" y="7051"/>
                  </a:lnTo>
                  <a:cubicBezTo>
                    <a:pt x="8079" y="7021"/>
                    <a:pt x="8109" y="6961"/>
                    <a:pt x="8109" y="6892"/>
                  </a:cubicBezTo>
                  <a:lnTo>
                    <a:pt x="8109" y="2421"/>
                  </a:lnTo>
                  <a:cubicBezTo>
                    <a:pt x="8109" y="2352"/>
                    <a:pt x="8079" y="2293"/>
                    <a:pt x="8020" y="2263"/>
                  </a:cubicBezTo>
                  <a:lnTo>
                    <a:pt x="4144" y="22"/>
                  </a:lnTo>
                  <a:cubicBezTo>
                    <a:pt x="4114" y="8"/>
                    <a:pt x="4084" y="0"/>
                    <a:pt x="40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6"/>
            <p:cNvSpPr/>
            <p:nvPr/>
          </p:nvSpPr>
          <p:spPr>
            <a:xfrm>
              <a:off x="1574678" y="3057305"/>
              <a:ext cx="290868" cy="26349"/>
            </a:xfrm>
            <a:custGeom>
              <a:rect b="b" l="l" r="r" t="t"/>
              <a:pathLst>
                <a:path extrusionOk="0" h="230" w="2539">
                  <a:moveTo>
                    <a:pt x="1" y="1"/>
                  </a:moveTo>
                  <a:lnTo>
                    <a:pt x="1" y="229"/>
                  </a:lnTo>
                  <a:lnTo>
                    <a:pt x="2538" y="229"/>
                  </a:lnTo>
                  <a:lnTo>
                    <a:pt x="2538" y="1"/>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6"/>
            <p:cNvSpPr txBox="1"/>
            <p:nvPr/>
          </p:nvSpPr>
          <p:spPr>
            <a:xfrm>
              <a:off x="985038" y="2511862"/>
              <a:ext cx="1579200" cy="3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FFFFFF"/>
                  </a:solidFill>
                  <a:latin typeface="Fira Sans Extra Condensed"/>
                  <a:ea typeface="Fira Sans Extra Condensed"/>
                  <a:cs typeface="Fira Sans Extra Condensed"/>
                  <a:sym typeface="Fira Sans Extra Condensed"/>
                </a:rPr>
                <a:t>ACTIVE</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sp>
          <p:nvSpPr>
            <p:cNvPr id="1204" name="Google Shape;1204;p36"/>
            <p:cNvSpPr txBox="1"/>
            <p:nvPr/>
          </p:nvSpPr>
          <p:spPr>
            <a:xfrm>
              <a:off x="985033" y="3304104"/>
              <a:ext cx="3671700" cy="126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Roboto"/>
                  <a:ea typeface="Roboto"/>
                  <a:cs typeface="Roboto"/>
                  <a:sym typeface="Roboto"/>
                </a:rPr>
                <a:t>Active infrared sensors both emit and detect infrared radiation. Active IR sensors have two parts: a light emitting diode (LED) and a receiver. When an object comes close to the sensor, the infrared light from the LED reflects off of the object and is detected by the receiver.</a:t>
              </a:r>
              <a:endParaRPr b="0" i="0" u="none" cap="none" strike="noStrike">
                <a:solidFill>
                  <a:srgbClr val="FFFFFF"/>
                </a:solidFill>
                <a:latin typeface="Roboto"/>
                <a:ea typeface="Roboto"/>
                <a:cs typeface="Roboto"/>
                <a:sym typeface="Roboto"/>
              </a:endParaRPr>
            </a:p>
          </p:txBody>
        </p:sp>
      </p:grpSp>
      <p:sp>
        <p:nvSpPr>
          <p:cNvPr id="1205" name="Google Shape;1205;p36"/>
          <p:cNvSpPr txBox="1"/>
          <p:nvPr/>
        </p:nvSpPr>
        <p:spPr>
          <a:xfrm>
            <a:off x="1014850" y="-18875"/>
            <a:ext cx="128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rgbClr val="F8F8F8"/>
                </a:solidFill>
              </a:rPr>
              <a:t>+</a:t>
            </a:r>
            <a:endParaRPr b="1" sz="12000">
              <a:solidFill>
                <a:srgbClr val="F8F8F8"/>
              </a:solidFill>
            </a:endParaRPr>
          </a:p>
        </p:txBody>
      </p:sp>
      <p:pic>
        <p:nvPicPr>
          <p:cNvPr id="1206" name="Google Shape;1206;p36"/>
          <p:cNvPicPr preferRelativeResize="0"/>
          <p:nvPr/>
        </p:nvPicPr>
        <p:blipFill rotWithShape="1">
          <a:blip r:embed="rId3">
            <a:alphaModFix/>
          </a:blip>
          <a:srcRect b="3294" l="50625" r="1039" t="2853"/>
          <a:stretch/>
        </p:blipFill>
        <p:spPr>
          <a:xfrm>
            <a:off x="5878650" y="1028700"/>
            <a:ext cx="2961398" cy="2490330"/>
          </a:xfrm>
          <a:prstGeom prst="rect">
            <a:avLst/>
          </a:prstGeom>
          <a:noFill/>
          <a:ln>
            <a:noFill/>
          </a:ln>
        </p:spPr>
      </p:pic>
      <p:sp>
        <p:nvSpPr>
          <p:cNvPr id="1207" name="Google Shape;1207;p36"/>
          <p:cNvSpPr txBox="1"/>
          <p:nvPr/>
        </p:nvSpPr>
        <p:spPr>
          <a:xfrm>
            <a:off x="3265350" y="1115725"/>
            <a:ext cx="2613300" cy="135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accent6"/>
              </a:buClr>
              <a:buSzPts val="1100"/>
              <a:buFont typeface="Arial"/>
              <a:buNone/>
            </a:pPr>
            <a:r>
              <a:rPr b="1" lang="en" sz="1200">
                <a:solidFill>
                  <a:srgbClr val="296673"/>
                </a:solidFill>
                <a:latin typeface="Roboto"/>
                <a:ea typeface="Roboto"/>
                <a:cs typeface="Roboto"/>
                <a:sym typeface="Roboto"/>
              </a:rPr>
              <a:t>The sensor elements detect the heat radiation (</a:t>
            </a:r>
            <a:r>
              <a:rPr b="1" lang="en" sz="1300" u="sng">
                <a:solidFill>
                  <a:srgbClr val="0C343D"/>
                </a:solidFill>
                <a:latin typeface="Roboto"/>
                <a:ea typeface="Roboto"/>
                <a:cs typeface="Roboto"/>
                <a:sym typeface="Roboto"/>
              </a:rPr>
              <a:t>infrared radiation</a:t>
            </a:r>
            <a:r>
              <a:rPr b="1" lang="en" sz="1200">
                <a:solidFill>
                  <a:srgbClr val="296673"/>
                </a:solidFill>
                <a:latin typeface="Roboto"/>
                <a:ea typeface="Roboto"/>
                <a:cs typeface="Roboto"/>
                <a:sym typeface="Roboto"/>
              </a:rPr>
              <a:t>) that changes over time and space due to the movement of people.</a:t>
            </a:r>
            <a:endParaRPr b="1" sz="1200">
              <a:solidFill>
                <a:srgbClr val="296673"/>
              </a:solidFill>
              <a:latin typeface="Roboto"/>
              <a:ea typeface="Roboto"/>
              <a:cs typeface="Roboto"/>
              <a:sym typeface="Roboto"/>
            </a:endParaRPr>
          </a:p>
          <a:p>
            <a:pPr indent="0" lvl="0" marL="0" marR="0" rtl="0" algn="l">
              <a:lnSpc>
                <a:spcPct val="100000"/>
              </a:lnSpc>
              <a:spcBef>
                <a:spcPts val="0"/>
              </a:spcBef>
              <a:spcAft>
                <a:spcPts val="0"/>
              </a:spcAft>
              <a:buClr>
                <a:schemeClr val="accent6"/>
              </a:buClr>
              <a:buSzPts val="1100"/>
              <a:buFont typeface="Arial"/>
              <a:buNone/>
            </a:pPr>
            <a:r>
              <a:t/>
            </a:r>
            <a:endParaRPr b="1" sz="1500">
              <a:solidFill>
                <a:srgbClr val="296673"/>
              </a:solidFill>
              <a:latin typeface="Roboto"/>
              <a:ea typeface="Roboto"/>
              <a:cs typeface="Roboto"/>
              <a:sym typeface="Roboto"/>
            </a:endParaRPr>
          </a:p>
        </p:txBody>
      </p:sp>
      <p:sp>
        <p:nvSpPr>
          <p:cNvPr id="1208" name="Google Shape;1208;p36"/>
          <p:cNvSpPr txBox="1"/>
          <p:nvPr/>
        </p:nvSpPr>
        <p:spPr>
          <a:xfrm>
            <a:off x="3182050" y="146125"/>
            <a:ext cx="5658000" cy="96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accent6"/>
              </a:buClr>
              <a:buSzPts val="1100"/>
              <a:buFont typeface="Arial"/>
              <a:buNone/>
            </a:pPr>
            <a:r>
              <a:rPr b="1" lang="en" sz="1300">
                <a:solidFill>
                  <a:srgbClr val="296673"/>
                </a:solidFill>
                <a:latin typeface="Roboto"/>
                <a:ea typeface="Roboto"/>
                <a:cs typeface="Roboto"/>
                <a:sym typeface="Roboto"/>
              </a:rPr>
              <a:t>An infrared sensor (IR sensor) is a radiation-sensitive optoelectronic component with a spectral sensitivity in the infrared wavelength range 780 nm-50 µm.</a:t>
            </a:r>
            <a:endParaRPr b="1" sz="1300">
              <a:solidFill>
                <a:srgbClr val="296673"/>
              </a:solidFill>
              <a:latin typeface="Roboto"/>
              <a:ea typeface="Roboto"/>
              <a:cs typeface="Roboto"/>
              <a:sym typeface="Roboto"/>
            </a:endParaRPr>
          </a:p>
          <a:p>
            <a:pPr indent="0" lvl="0" marL="0" marR="0" rtl="0" algn="just">
              <a:lnSpc>
                <a:spcPct val="100000"/>
              </a:lnSpc>
              <a:spcBef>
                <a:spcPts val="0"/>
              </a:spcBef>
              <a:spcAft>
                <a:spcPts val="0"/>
              </a:spcAft>
              <a:buClr>
                <a:schemeClr val="accent6"/>
              </a:buClr>
              <a:buSzPts val="1100"/>
              <a:buFont typeface="Arial"/>
              <a:buNone/>
            </a:pPr>
            <a:r>
              <a:t/>
            </a:r>
            <a:endParaRPr b="1" sz="1300">
              <a:solidFill>
                <a:srgbClr val="296673"/>
              </a:solidFill>
              <a:latin typeface="Roboto"/>
              <a:ea typeface="Roboto"/>
              <a:cs typeface="Roboto"/>
              <a:sym typeface="Roboto"/>
            </a:endParaRPr>
          </a:p>
          <a:p>
            <a:pPr indent="0" lvl="0" marL="0" marR="0" rtl="0" algn="just">
              <a:lnSpc>
                <a:spcPct val="100000"/>
              </a:lnSpc>
              <a:spcBef>
                <a:spcPts val="0"/>
              </a:spcBef>
              <a:spcAft>
                <a:spcPts val="0"/>
              </a:spcAft>
              <a:buClr>
                <a:schemeClr val="accent6"/>
              </a:buClr>
              <a:buSzPts val="1100"/>
              <a:buFont typeface="Arial"/>
              <a:buNone/>
            </a:pPr>
            <a:r>
              <a:t/>
            </a:r>
            <a:endParaRPr b="1" sz="1300">
              <a:solidFill>
                <a:srgbClr val="296673"/>
              </a:solidFill>
              <a:latin typeface="Roboto"/>
              <a:ea typeface="Roboto"/>
              <a:cs typeface="Roboto"/>
              <a:sym typeface="Roboto"/>
            </a:endParaRPr>
          </a:p>
        </p:txBody>
      </p:sp>
      <p:sp>
        <p:nvSpPr>
          <p:cNvPr id="1209" name="Google Shape;120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210" name="Google Shape;1210;p36"/>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11" name="Google Shape;1211;p36"/>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12" name="Google Shape;1212;p36"/>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13" name="Google Shape;1213;p36"/>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14" name="Google Shape;1214;p36"/>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15" name="Google Shape;1215;p36"/>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216" name="Google Shape;1216;p36">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17" name="Google Shape;1217;p36">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18" name="Google Shape;1218;p36">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19" name="Google Shape;1219;p36">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20" name="Google Shape;1220;p36">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21" name="Google Shape;1221;p36">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grpSp>
        <p:nvGrpSpPr>
          <p:cNvPr id="1222" name="Google Shape;1222;p36"/>
          <p:cNvGrpSpPr/>
          <p:nvPr/>
        </p:nvGrpSpPr>
        <p:grpSpPr>
          <a:xfrm>
            <a:off x="5337294" y="3558040"/>
            <a:ext cx="3730234" cy="855521"/>
            <a:chOff x="4980256" y="2013752"/>
            <a:chExt cx="3730234" cy="855521"/>
          </a:xfrm>
        </p:grpSpPr>
        <p:grpSp>
          <p:nvGrpSpPr>
            <p:cNvPr id="1223" name="Google Shape;1223;p36"/>
            <p:cNvGrpSpPr/>
            <p:nvPr/>
          </p:nvGrpSpPr>
          <p:grpSpPr>
            <a:xfrm>
              <a:off x="4980256" y="2013752"/>
              <a:ext cx="2838457" cy="855377"/>
              <a:chOff x="4980256" y="2013752"/>
              <a:chExt cx="2838457" cy="855377"/>
            </a:xfrm>
          </p:grpSpPr>
          <p:sp>
            <p:nvSpPr>
              <p:cNvPr id="1224" name="Google Shape;1224;p36"/>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6"/>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6"/>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27" name="Google Shape;1227;p36"/>
              <p:cNvSpPr txBox="1"/>
              <p:nvPr/>
            </p:nvSpPr>
            <p:spPr>
              <a:xfrm>
                <a:off x="5324338" y="2093100"/>
                <a:ext cx="1946700" cy="696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Infrared </a:t>
                </a:r>
                <a:endParaRPr sz="1900">
                  <a:solidFill>
                    <a:schemeClr val="accent2"/>
                  </a:solidFill>
                  <a:latin typeface="Fira Sans Extra Condensed"/>
                  <a:ea typeface="Fira Sans Extra Condensed"/>
                  <a:cs typeface="Fira Sans Extra Condensed"/>
                  <a:sym typeface="Fira Sans Extra Condensed"/>
                </a:endParaRPr>
              </a:p>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Passive &amp; Active</a:t>
                </a:r>
                <a:endParaRPr b="0" i="0" sz="19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1228" name="Google Shape;1228;p36"/>
            <p:cNvSpPr txBox="1"/>
            <p:nvPr/>
          </p:nvSpPr>
          <p:spPr>
            <a:xfrm>
              <a:off x="7763690" y="2070073"/>
              <a:ext cx="946800" cy="79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12a</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7"/>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34" name="Google Shape;1234;p37"/>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35" name="Google Shape;1235;p37"/>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36" name="Google Shape;1236;p37"/>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37" name="Google Shape;1237;p37"/>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38" name="Google Shape;1238;p37"/>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239" name="Google Shape;1239;p37"/>
          <p:cNvSpPr txBox="1"/>
          <p:nvPr/>
        </p:nvSpPr>
        <p:spPr>
          <a:xfrm>
            <a:off x="1251788" y="-336725"/>
            <a:ext cx="128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rgbClr val="F8F8F8"/>
                </a:solidFill>
              </a:rPr>
              <a:t>-</a:t>
            </a:r>
            <a:endParaRPr b="1" sz="12000">
              <a:solidFill>
                <a:srgbClr val="F8F8F8"/>
              </a:solidFill>
            </a:endParaRPr>
          </a:p>
        </p:txBody>
      </p:sp>
      <p:sp>
        <p:nvSpPr>
          <p:cNvPr id="1240" name="Google Shape;1240;p37"/>
          <p:cNvSpPr txBox="1"/>
          <p:nvPr/>
        </p:nvSpPr>
        <p:spPr>
          <a:xfrm>
            <a:off x="3265350" y="1115725"/>
            <a:ext cx="2613300" cy="1352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accent6"/>
              </a:buClr>
              <a:buSzPts val="1100"/>
              <a:buFont typeface="Arial"/>
              <a:buNone/>
            </a:pPr>
            <a:r>
              <a:rPr b="1" lang="en" sz="1200">
                <a:solidFill>
                  <a:srgbClr val="296673"/>
                </a:solidFill>
                <a:latin typeface="Roboto"/>
                <a:ea typeface="Roboto"/>
                <a:cs typeface="Roboto"/>
                <a:sym typeface="Roboto"/>
              </a:rPr>
              <a:t>The sensor elements detect the heat radiation (infrared radiation) that changes over time and space due to the movement of people.</a:t>
            </a:r>
            <a:endParaRPr b="1" sz="1200">
              <a:solidFill>
                <a:srgbClr val="296673"/>
              </a:solidFill>
              <a:latin typeface="Roboto"/>
              <a:ea typeface="Roboto"/>
              <a:cs typeface="Roboto"/>
              <a:sym typeface="Roboto"/>
            </a:endParaRPr>
          </a:p>
          <a:p>
            <a:pPr indent="0" lvl="0" marL="0" marR="0" rtl="0" algn="just">
              <a:lnSpc>
                <a:spcPct val="100000"/>
              </a:lnSpc>
              <a:spcBef>
                <a:spcPts val="0"/>
              </a:spcBef>
              <a:spcAft>
                <a:spcPts val="0"/>
              </a:spcAft>
              <a:buClr>
                <a:schemeClr val="accent6"/>
              </a:buClr>
              <a:buSzPts val="1100"/>
              <a:buFont typeface="Arial"/>
              <a:buNone/>
            </a:pPr>
            <a:r>
              <a:t/>
            </a:r>
            <a:endParaRPr b="1" sz="1200">
              <a:solidFill>
                <a:srgbClr val="296673"/>
              </a:solidFill>
              <a:latin typeface="Roboto"/>
              <a:ea typeface="Roboto"/>
              <a:cs typeface="Roboto"/>
              <a:sym typeface="Roboto"/>
            </a:endParaRPr>
          </a:p>
        </p:txBody>
      </p:sp>
      <p:sp>
        <p:nvSpPr>
          <p:cNvPr id="1241" name="Google Shape;1241;p37"/>
          <p:cNvSpPr/>
          <p:nvPr/>
        </p:nvSpPr>
        <p:spPr>
          <a:xfrm>
            <a:off x="0" y="3105150"/>
            <a:ext cx="5658000" cy="1761300"/>
          </a:xfrm>
          <a:prstGeom prst="rect">
            <a:avLst/>
          </a:prstGeom>
          <a:solidFill>
            <a:srgbClr val="CDE0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37"/>
          <p:cNvGrpSpPr/>
          <p:nvPr/>
        </p:nvGrpSpPr>
        <p:grpSpPr>
          <a:xfrm>
            <a:off x="311630" y="-5"/>
            <a:ext cx="5174683" cy="5143489"/>
            <a:chOff x="6436900" y="1065498"/>
            <a:chExt cx="3635949" cy="3614031"/>
          </a:xfrm>
        </p:grpSpPr>
        <p:sp>
          <p:nvSpPr>
            <p:cNvPr id="1243" name="Google Shape;1243;p37"/>
            <p:cNvSpPr/>
            <p:nvPr/>
          </p:nvSpPr>
          <p:spPr>
            <a:xfrm>
              <a:off x="6436900" y="1640367"/>
              <a:ext cx="1866068" cy="3039162"/>
            </a:xfrm>
            <a:custGeom>
              <a:rect b="b" l="l" r="r" t="t"/>
              <a:pathLst>
                <a:path extrusionOk="0" h="26529" w="16289">
                  <a:moveTo>
                    <a:pt x="16199" y="1"/>
                  </a:moveTo>
                  <a:cubicBezTo>
                    <a:pt x="16031" y="546"/>
                    <a:pt x="15525" y="943"/>
                    <a:pt x="14930" y="943"/>
                  </a:cubicBezTo>
                  <a:lnTo>
                    <a:pt x="14791" y="943"/>
                  </a:lnTo>
                  <a:cubicBezTo>
                    <a:pt x="14057" y="943"/>
                    <a:pt x="13463" y="1537"/>
                    <a:pt x="13463" y="2261"/>
                  </a:cubicBezTo>
                  <a:cubicBezTo>
                    <a:pt x="13463" y="2737"/>
                    <a:pt x="13205" y="3173"/>
                    <a:pt x="12799" y="3411"/>
                  </a:cubicBezTo>
                  <a:lnTo>
                    <a:pt x="8863" y="5681"/>
                  </a:lnTo>
                  <a:cubicBezTo>
                    <a:pt x="8660" y="5800"/>
                    <a:pt x="8432" y="5860"/>
                    <a:pt x="8203" y="5860"/>
                  </a:cubicBezTo>
                  <a:cubicBezTo>
                    <a:pt x="7973" y="5860"/>
                    <a:pt x="7743" y="5800"/>
                    <a:pt x="7535" y="5681"/>
                  </a:cubicBezTo>
                  <a:lnTo>
                    <a:pt x="3600" y="3411"/>
                  </a:lnTo>
                  <a:cubicBezTo>
                    <a:pt x="3193" y="3173"/>
                    <a:pt x="2935" y="2737"/>
                    <a:pt x="2935" y="2261"/>
                  </a:cubicBezTo>
                  <a:cubicBezTo>
                    <a:pt x="2935" y="1537"/>
                    <a:pt x="2350" y="943"/>
                    <a:pt x="1617" y="943"/>
                  </a:cubicBezTo>
                  <a:lnTo>
                    <a:pt x="1" y="943"/>
                  </a:lnTo>
                  <a:lnTo>
                    <a:pt x="1" y="26528"/>
                  </a:lnTo>
                  <a:lnTo>
                    <a:pt x="16288" y="26528"/>
                  </a:lnTo>
                  <a:lnTo>
                    <a:pt x="1628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7"/>
            <p:cNvSpPr/>
            <p:nvPr/>
          </p:nvSpPr>
          <p:spPr>
            <a:xfrm>
              <a:off x="6907056" y="1065498"/>
              <a:ext cx="929082" cy="1067012"/>
            </a:xfrm>
            <a:custGeom>
              <a:rect b="b" l="l" r="r" t="t"/>
              <a:pathLst>
                <a:path extrusionOk="0" h="9314" w="8110">
                  <a:moveTo>
                    <a:pt x="4052" y="0"/>
                  </a:moveTo>
                  <a:cubicBezTo>
                    <a:pt x="4021" y="0"/>
                    <a:pt x="3991" y="8"/>
                    <a:pt x="3966" y="22"/>
                  </a:cubicBezTo>
                  <a:lnTo>
                    <a:pt x="90" y="2263"/>
                  </a:lnTo>
                  <a:cubicBezTo>
                    <a:pt x="31" y="2293"/>
                    <a:pt x="1" y="2352"/>
                    <a:pt x="1" y="2421"/>
                  </a:cubicBezTo>
                  <a:lnTo>
                    <a:pt x="1" y="6892"/>
                  </a:lnTo>
                  <a:cubicBezTo>
                    <a:pt x="1" y="6961"/>
                    <a:pt x="31" y="7021"/>
                    <a:pt x="90" y="7051"/>
                  </a:cubicBezTo>
                  <a:lnTo>
                    <a:pt x="3966" y="9291"/>
                  </a:lnTo>
                  <a:cubicBezTo>
                    <a:pt x="3991" y="9306"/>
                    <a:pt x="4021" y="9313"/>
                    <a:pt x="4052" y="9313"/>
                  </a:cubicBezTo>
                  <a:cubicBezTo>
                    <a:pt x="4083" y="9313"/>
                    <a:pt x="4115" y="9306"/>
                    <a:pt x="4144" y="9291"/>
                  </a:cubicBezTo>
                  <a:lnTo>
                    <a:pt x="8021" y="7051"/>
                  </a:lnTo>
                  <a:cubicBezTo>
                    <a:pt x="8070" y="7021"/>
                    <a:pt x="8110" y="6961"/>
                    <a:pt x="8110" y="6892"/>
                  </a:cubicBezTo>
                  <a:lnTo>
                    <a:pt x="8110" y="2421"/>
                  </a:lnTo>
                  <a:cubicBezTo>
                    <a:pt x="8110" y="2352"/>
                    <a:pt x="8070" y="2293"/>
                    <a:pt x="8021" y="2263"/>
                  </a:cubicBezTo>
                  <a:lnTo>
                    <a:pt x="4144" y="22"/>
                  </a:lnTo>
                  <a:cubicBezTo>
                    <a:pt x="4115" y="8"/>
                    <a:pt x="4083" y="0"/>
                    <a:pt x="40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7"/>
            <p:cNvSpPr/>
            <p:nvPr/>
          </p:nvSpPr>
          <p:spPr>
            <a:xfrm>
              <a:off x="7218202" y="3057305"/>
              <a:ext cx="290868" cy="26349"/>
            </a:xfrm>
            <a:custGeom>
              <a:rect b="b" l="l" r="r" t="t"/>
              <a:pathLst>
                <a:path extrusionOk="0" h="230" w="2539">
                  <a:moveTo>
                    <a:pt x="1" y="1"/>
                  </a:moveTo>
                  <a:lnTo>
                    <a:pt x="1" y="229"/>
                  </a:lnTo>
                  <a:lnTo>
                    <a:pt x="2539" y="229"/>
                  </a:lnTo>
                  <a:lnTo>
                    <a:pt x="2539" y="1"/>
                  </a:lnTo>
                  <a:close/>
                </a:path>
              </a:pathLst>
            </a:custGeom>
            <a:solidFill>
              <a:srgbClr val="F8F8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7"/>
            <p:cNvSpPr txBox="1"/>
            <p:nvPr/>
          </p:nvSpPr>
          <p:spPr>
            <a:xfrm>
              <a:off x="6579549" y="2511862"/>
              <a:ext cx="1577700" cy="3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FFFFFF"/>
                  </a:solidFill>
                  <a:latin typeface="Fira Sans Extra Condensed"/>
                  <a:ea typeface="Fira Sans Extra Condensed"/>
                  <a:cs typeface="Fira Sans Extra Condensed"/>
                  <a:sym typeface="Fira Sans Extra Condensed"/>
                </a:rPr>
                <a:t>PASSIVE</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sp>
          <p:nvSpPr>
            <p:cNvPr id="1247" name="Google Shape;1247;p37"/>
            <p:cNvSpPr txBox="1"/>
            <p:nvPr/>
          </p:nvSpPr>
          <p:spPr>
            <a:xfrm>
              <a:off x="6581149" y="3247310"/>
              <a:ext cx="3491700" cy="118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1100"/>
                <a:buFont typeface="Arial"/>
                <a:buNone/>
              </a:pPr>
              <a:r>
                <a:rPr lang="en">
                  <a:solidFill>
                    <a:srgbClr val="013940"/>
                  </a:solidFill>
                  <a:latin typeface="Roboto"/>
                  <a:ea typeface="Roboto"/>
                  <a:cs typeface="Roboto"/>
                  <a:sym typeface="Roboto"/>
                </a:rPr>
                <a:t>Passive infrared (PIR) sensors only detect infrared radiation and do not emit it from an LED. </a:t>
              </a:r>
              <a:endParaRPr>
                <a:solidFill>
                  <a:srgbClr val="013940"/>
                </a:solidFill>
                <a:latin typeface="Roboto"/>
                <a:ea typeface="Roboto"/>
                <a:cs typeface="Roboto"/>
                <a:sym typeface="Roboto"/>
              </a:endParaRPr>
            </a:p>
            <a:p>
              <a:pPr indent="0" lvl="0" marL="0" marR="0" rtl="0" algn="ctr">
                <a:lnSpc>
                  <a:spcPct val="100000"/>
                </a:lnSpc>
                <a:spcBef>
                  <a:spcPts val="0"/>
                </a:spcBef>
                <a:spcAft>
                  <a:spcPts val="0"/>
                </a:spcAft>
                <a:buClr>
                  <a:schemeClr val="accent6"/>
                </a:buClr>
                <a:buSzPts val="1100"/>
                <a:buFont typeface="Arial"/>
                <a:buNone/>
              </a:pPr>
              <a:r>
                <a:rPr lang="en">
                  <a:solidFill>
                    <a:srgbClr val="013940"/>
                  </a:solidFill>
                  <a:latin typeface="Roboto"/>
                  <a:ea typeface="Roboto"/>
                  <a:cs typeface="Roboto"/>
                  <a:sym typeface="Roboto"/>
                </a:rPr>
                <a:t>PIR detection depend on natural radiations emitted from humans, animals, even inanimate objects — But how strong the radiation emitted is depend on many parameter, such as warmth.</a:t>
              </a:r>
              <a:endParaRPr>
                <a:solidFill>
                  <a:srgbClr val="013940"/>
                </a:solidFill>
                <a:latin typeface="Roboto"/>
                <a:ea typeface="Roboto"/>
                <a:cs typeface="Roboto"/>
                <a:sym typeface="Roboto"/>
              </a:endParaRPr>
            </a:p>
            <a:p>
              <a:pPr indent="0" lvl="0" marL="0" marR="0" rtl="0" algn="ctr">
                <a:lnSpc>
                  <a:spcPct val="100000"/>
                </a:lnSpc>
                <a:spcBef>
                  <a:spcPts val="0"/>
                </a:spcBef>
                <a:spcAft>
                  <a:spcPts val="0"/>
                </a:spcAft>
                <a:buClr>
                  <a:schemeClr val="accent6"/>
                </a:buClr>
                <a:buSzPts val="1100"/>
                <a:buFont typeface="Arial"/>
                <a:buNone/>
              </a:pPr>
              <a:r>
                <a:rPr lang="en">
                  <a:solidFill>
                    <a:srgbClr val="013940"/>
                  </a:solidFill>
                  <a:latin typeface="Roboto"/>
                  <a:ea typeface="Roboto"/>
                  <a:cs typeface="Roboto"/>
                  <a:sym typeface="Roboto"/>
                </a:rPr>
                <a:t>Human can't see this radiation, but PIR sensor can.</a:t>
              </a:r>
              <a:endParaRPr>
                <a:solidFill>
                  <a:srgbClr val="01394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013940"/>
                </a:solidFill>
                <a:latin typeface="Roboto"/>
                <a:ea typeface="Roboto"/>
                <a:cs typeface="Roboto"/>
                <a:sym typeface="Roboto"/>
              </a:endParaRPr>
            </a:p>
          </p:txBody>
        </p:sp>
      </p:grpSp>
      <p:sp>
        <p:nvSpPr>
          <p:cNvPr id="1248" name="Google Shape;1248;p37"/>
          <p:cNvSpPr txBox="1"/>
          <p:nvPr/>
        </p:nvSpPr>
        <p:spPr>
          <a:xfrm>
            <a:off x="1198050" y="-393875"/>
            <a:ext cx="128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0">
                <a:solidFill>
                  <a:srgbClr val="F8F8F8"/>
                </a:solidFill>
              </a:rPr>
              <a:t>-</a:t>
            </a:r>
            <a:endParaRPr b="1" sz="12000">
              <a:solidFill>
                <a:srgbClr val="F8F8F8"/>
              </a:solidFill>
            </a:endParaRPr>
          </a:p>
        </p:txBody>
      </p:sp>
      <p:pic>
        <p:nvPicPr>
          <p:cNvPr id="1249" name="Google Shape;1249;p37"/>
          <p:cNvPicPr preferRelativeResize="0"/>
          <p:nvPr/>
        </p:nvPicPr>
        <p:blipFill rotWithShape="1">
          <a:blip r:embed="rId3">
            <a:alphaModFix/>
          </a:blip>
          <a:srcRect b="3297" l="1039" r="51042" t="2220"/>
          <a:stretch/>
        </p:blipFill>
        <p:spPr>
          <a:xfrm>
            <a:off x="6113225" y="1115725"/>
            <a:ext cx="2840274" cy="2287875"/>
          </a:xfrm>
          <a:prstGeom prst="rect">
            <a:avLst/>
          </a:prstGeom>
          <a:noFill/>
          <a:ln>
            <a:noFill/>
          </a:ln>
        </p:spPr>
      </p:pic>
      <p:sp>
        <p:nvSpPr>
          <p:cNvPr id="1250" name="Google Shape;1250;p37"/>
          <p:cNvSpPr txBox="1"/>
          <p:nvPr/>
        </p:nvSpPr>
        <p:spPr>
          <a:xfrm>
            <a:off x="3182050" y="146125"/>
            <a:ext cx="5658000" cy="96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accent6"/>
              </a:buClr>
              <a:buSzPts val="1100"/>
              <a:buFont typeface="Arial"/>
              <a:buNone/>
            </a:pPr>
            <a:r>
              <a:rPr b="1" lang="en" sz="1300">
                <a:solidFill>
                  <a:srgbClr val="296673"/>
                </a:solidFill>
                <a:latin typeface="Roboto"/>
                <a:ea typeface="Roboto"/>
                <a:cs typeface="Roboto"/>
                <a:sym typeface="Roboto"/>
              </a:rPr>
              <a:t>An infrared sensor (IR sensor) is a radiation-sensitive optoelectronic component with a spectral sensitivity in the infrared wavelength range 780 nm-50 µm.</a:t>
            </a:r>
            <a:endParaRPr b="1" sz="1300">
              <a:solidFill>
                <a:srgbClr val="296673"/>
              </a:solidFill>
              <a:latin typeface="Roboto"/>
              <a:ea typeface="Roboto"/>
              <a:cs typeface="Roboto"/>
              <a:sym typeface="Roboto"/>
            </a:endParaRPr>
          </a:p>
          <a:p>
            <a:pPr indent="0" lvl="0" marL="0" marR="0" rtl="0" algn="just">
              <a:lnSpc>
                <a:spcPct val="100000"/>
              </a:lnSpc>
              <a:spcBef>
                <a:spcPts val="0"/>
              </a:spcBef>
              <a:spcAft>
                <a:spcPts val="0"/>
              </a:spcAft>
              <a:buClr>
                <a:schemeClr val="accent6"/>
              </a:buClr>
              <a:buSzPts val="1100"/>
              <a:buFont typeface="Arial"/>
              <a:buNone/>
            </a:pPr>
            <a:r>
              <a:t/>
            </a:r>
            <a:endParaRPr b="1" sz="1300">
              <a:solidFill>
                <a:srgbClr val="296673"/>
              </a:solidFill>
              <a:latin typeface="Roboto"/>
              <a:ea typeface="Roboto"/>
              <a:cs typeface="Roboto"/>
              <a:sym typeface="Roboto"/>
            </a:endParaRPr>
          </a:p>
          <a:p>
            <a:pPr indent="0" lvl="0" marL="0" marR="0" rtl="0" algn="just">
              <a:lnSpc>
                <a:spcPct val="100000"/>
              </a:lnSpc>
              <a:spcBef>
                <a:spcPts val="0"/>
              </a:spcBef>
              <a:spcAft>
                <a:spcPts val="0"/>
              </a:spcAft>
              <a:buClr>
                <a:schemeClr val="accent6"/>
              </a:buClr>
              <a:buSzPts val="1100"/>
              <a:buFont typeface="Arial"/>
              <a:buNone/>
            </a:pPr>
            <a:r>
              <a:t/>
            </a:r>
            <a:endParaRPr b="1" sz="1300">
              <a:solidFill>
                <a:srgbClr val="296673"/>
              </a:solidFill>
              <a:latin typeface="Roboto"/>
              <a:ea typeface="Roboto"/>
              <a:cs typeface="Roboto"/>
              <a:sym typeface="Roboto"/>
            </a:endParaRPr>
          </a:p>
        </p:txBody>
      </p:sp>
      <p:sp>
        <p:nvSpPr>
          <p:cNvPr id="1251" name="Google Shape;125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252" name="Google Shape;1252;p37"/>
          <p:cNvSpPr/>
          <p:nvPr/>
        </p:nvSpPr>
        <p:spPr>
          <a:xfrm>
            <a:off x="3117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53" name="Google Shape;1253;p37"/>
          <p:cNvSpPr/>
          <p:nvPr/>
        </p:nvSpPr>
        <p:spPr>
          <a:xfrm>
            <a:off x="7397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54" name="Google Shape;1254;p37"/>
          <p:cNvSpPr/>
          <p:nvPr/>
        </p:nvSpPr>
        <p:spPr>
          <a:xfrm>
            <a:off x="11870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55" name="Google Shape;1255;p37"/>
          <p:cNvSpPr/>
          <p:nvPr/>
        </p:nvSpPr>
        <p:spPr>
          <a:xfrm>
            <a:off x="16150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56" name="Google Shape;1256;p37"/>
          <p:cNvSpPr/>
          <p:nvPr/>
        </p:nvSpPr>
        <p:spPr>
          <a:xfrm>
            <a:off x="20623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57" name="Google Shape;1257;p37"/>
          <p:cNvSpPr/>
          <p:nvPr/>
        </p:nvSpPr>
        <p:spPr>
          <a:xfrm>
            <a:off x="251556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258" name="Google Shape;1258;p37">
            <a:hlinkClick action="ppaction://hlinksldjump" r:id="rId4"/>
          </p:cNvPr>
          <p:cNvSpPr/>
          <p:nvPr/>
        </p:nvSpPr>
        <p:spPr>
          <a:xfrm>
            <a:off x="3117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59" name="Google Shape;1259;p37">
            <a:hlinkClick action="ppaction://hlinksldjump" r:id="rId5"/>
          </p:cNvPr>
          <p:cNvSpPr/>
          <p:nvPr/>
        </p:nvSpPr>
        <p:spPr>
          <a:xfrm>
            <a:off x="7397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60" name="Google Shape;1260;p37">
            <a:hlinkClick action="ppaction://hlinksldjump" r:id="rId6"/>
          </p:cNvPr>
          <p:cNvSpPr/>
          <p:nvPr/>
        </p:nvSpPr>
        <p:spPr>
          <a:xfrm>
            <a:off x="11870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61" name="Google Shape;1261;p37">
            <a:hlinkClick action="ppaction://hlinksldjump" r:id="rId7"/>
          </p:cNvPr>
          <p:cNvSpPr/>
          <p:nvPr/>
        </p:nvSpPr>
        <p:spPr>
          <a:xfrm>
            <a:off x="1615038" y="48156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62" name="Google Shape;1262;p37">
            <a:hlinkClick action="ppaction://hlinksldjump" r:id="rId8"/>
          </p:cNvPr>
          <p:cNvSpPr/>
          <p:nvPr/>
        </p:nvSpPr>
        <p:spPr>
          <a:xfrm>
            <a:off x="2062338"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63" name="Google Shape;1263;p37">
            <a:hlinkClick action="ppaction://hlinksldjump" r:id="rId9"/>
          </p:cNvPr>
          <p:cNvSpPr/>
          <p:nvPr/>
        </p:nvSpPr>
        <p:spPr>
          <a:xfrm>
            <a:off x="2515563"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grpSp>
        <p:nvGrpSpPr>
          <p:cNvPr id="1264" name="Google Shape;1264;p37"/>
          <p:cNvGrpSpPr/>
          <p:nvPr/>
        </p:nvGrpSpPr>
        <p:grpSpPr>
          <a:xfrm>
            <a:off x="5362144" y="3558115"/>
            <a:ext cx="3715534" cy="855377"/>
            <a:chOff x="4980256" y="2013752"/>
            <a:chExt cx="3715534" cy="855377"/>
          </a:xfrm>
        </p:grpSpPr>
        <p:grpSp>
          <p:nvGrpSpPr>
            <p:cNvPr id="1265" name="Google Shape;1265;p37"/>
            <p:cNvGrpSpPr/>
            <p:nvPr/>
          </p:nvGrpSpPr>
          <p:grpSpPr>
            <a:xfrm>
              <a:off x="4980256" y="2013752"/>
              <a:ext cx="2838457" cy="855377"/>
              <a:chOff x="4980256" y="2013752"/>
              <a:chExt cx="2838457" cy="855377"/>
            </a:xfrm>
          </p:grpSpPr>
          <p:sp>
            <p:nvSpPr>
              <p:cNvPr id="1266" name="Google Shape;1266;p37"/>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7"/>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7"/>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69" name="Google Shape;1269;p37"/>
              <p:cNvSpPr txBox="1"/>
              <p:nvPr/>
            </p:nvSpPr>
            <p:spPr>
              <a:xfrm>
                <a:off x="5324338" y="2093100"/>
                <a:ext cx="1946700" cy="696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Infrared </a:t>
                </a:r>
                <a:endParaRPr sz="1900">
                  <a:solidFill>
                    <a:schemeClr val="accent2"/>
                  </a:solidFill>
                  <a:latin typeface="Fira Sans Extra Condensed"/>
                  <a:ea typeface="Fira Sans Extra Condensed"/>
                  <a:cs typeface="Fira Sans Extra Condensed"/>
                  <a:sym typeface="Fira Sans Extra Condensed"/>
                </a:endParaRPr>
              </a:p>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Passive &amp; Active</a:t>
                </a:r>
                <a:endParaRPr b="0" i="0" sz="19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1270" name="Google Shape;1270;p37"/>
            <p:cNvSpPr txBox="1"/>
            <p:nvPr/>
          </p:nvSpPr>
          <p:spPr>
            <a:xfrm>
              <a:off x="7763690" y="2070074"/>
              <a:ext cx="932100" cy="79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12b</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38" title="VLD.mp4">
            <a:hlinkClick r:id="rId3"/>
          </p:cNvPr>
          <p:cNvPicPr preferRelativeResize="0"/>
          <p:nvPr/>
        </p:nvPicPr>
        <p:blipFill>
          <a:blip r:embed="rId4">
            <a:alphaModFix/>
          </a:blip>
          <a:stretch>
            <a:fillRect/>
          </a:stretch>
        </p:blipFill>
        <p:spPr>
          <a:xfrm>
            <a:off x="1977338" y="1434550"/>
            <a:ext cx="5739850" cy="3228675"/>
          </a:xfrm>
          <a:prstGeom prst="rect">
            <a:avLst/>
          </a:prstGeom>
          <a:noFill/>
          <a:ln>
            <a:noFill/>
          </a:ln>
        </p:spPr>
      </p:pic>
      <p:grpSp>
        <p:nvGrpSpPr>
          <p:cNvPr id="1276" name="Google Shape;1276;p38"/>
          <p:cNvGrpSpPr/>
          <p:nvPr/>
        </p:nvGrpSpPr>
        <p:grpSpPr>
          <a:xfrm>
            <a:off x="566251" y="365652"/>
            <a:ext cx="8294793" cy="855377"/>
            <a:chOff x="118088" y="2013752"/>
            <a:chExt cx="8294793" cy="855377"/>
          </a:xfrm>
        </p:grpSpPr>
        <p:grpSp>
          <p:nvGrpSpPr>
            <p:cNvPr id="1277" name="Google Shape;1277;p38"/>
            <p:cNvGrpSpPr/>
            <p:nvPr/>
          </p:nvGrpSpPr>
          <p:grpSpPr>
            <a:xfrm>
              <a:off x="4148200" y="2013752"/>
              <a:ext cx="3670513" cy="855377"/>
              <a:chOff x="4148200" y="2013752"/>
              <a:chExt cx="3670513" cy="855377"/>
            </a:xfrm>
          </p:grpSpPr>
          <p:cxnSp>
            <p:nvCxnSpPr>
              <p:cNvPr id="1278" name="Google Shape;1278;p38"/>
              <p:cNvCxnSpPr/>
              <p:nvPr/>
            </p:nvCxnSpPr>
            <p:spPr>
              <a:xfrm rot="10800000">
                <a:off x="4148200" y="2439044"/>
                <a:ext cx="1577400" cy="0"/>
              </a:xfrm>
              <a:prstGeom prst="straightConnector1">
                <a:avLst/>
              </a:prstGeom>
              <a:noFill/>
              <a:ln cap="flat" cmpd="sng" w="19050">
                <a:solidFill>
                  <a:schemeClr val="accent3"/>
                </a:solidFill>
                <a:prstDash val="solid"/>
                <a:round/>
                <a:headEnd len="sm" w="sm" type="none"/>
                <a:tailEnd len="sm" w="sm" type="none"/>
              </a:ln>
            </p:spPr>
          </p:cxnSp>
          <p:sp>
            <p:nvSpPr>
              <p:cNvPr id="1279" name="Google Shape;1279;p38"/>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8"/>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8"/>
              <p:cNvSpPr/>
              <p:nvPr/>
            </p:nvSpPr>
            <p:spPr>
              <a:xfrm>
                <a:off x="4714386" y="2093025"/>
                <a:ext cx="2906369" cy="696946"/>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282" name="Google Shape;1282;p38"/>
              <p:cNvSpPr txBox="1"/>
              <p:nvPr/>
            </p:nvSpPr>
            <p:spPr>
              <a:xfrm>
                <a:off x="4841413" y="2093025"/>
                <a:ext cx="2427600" cy="35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Inductive Loop Detector</a:t>
                </a:r>
                <a:endParaRPr b="0" i="0" sz="19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1283" name="Google Shape;1283;p38"/>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13</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284" name="Google Shape;1284;p38"/>
            <p:cNvSpPr txBox="1"/>
            <p:nvPr/>
          </p:nvSpPr>
          <p:spPr>
            <a:xfrm>
              <a:off x="118088" y="2184250"/>
              <a:ext cx="4030200" cy="5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100"/>
                <a:buFont typeface="Arial"/>
                <a:buNone/>
              </a:pPr>
              <a:r>
                <a:rPr b="1" lang="en" sz="1200">
                  <a:solidFill>
                    <a:schemeClr val="accent1"/>
                  </a:solidFill>
                  <a:latin typeface="Roboto"/>
                  <a:ea typeface="Roboto"/>
                  <a:cs typeface="Roboto"/>
                  <a:sym typeface="Roboto"/>
                </a:rPr>
                <a:t>Loops can detect a passing vehicle due to changes (of </a:t>
              </a:r>
              <a:r>
                <a:rPr b="1" lang="en">
                  <a:solidFill>
                    <a:srgbClr val="013940"/>
                  </a:solidFill>
                  <a:latin typeface="Roboto"/>
                  <a:ea typeface="Roboto"/>
                  <a:cs typeface="Roboto"/>
                  <a:sym typeface="Roboto"/>
                </a:rPr>
                <a:t>electromagnetism</a:t>
              </a:r>
              <a:r>
                <a:rPr b="1" lang="en" sz="1200">
                  <a:solidFill>
                    <a:schemeClr val="accent1"/>
                  </a:solidFill>
                  <a:latin typeface="Roboto"/>
                  <a:ea typeface="Roboto"/>
                  <a:cs typeface="Roboto"/>
                  <a:sym typeface="Roboto"/>
                </a:rPr>
                <a:t>) in the emitted field and can provide information on time of detection and speed.</a:t>
              </a:r>
              <a:endParaRPr b="1" sz="1200">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chemeClr val="accent6"/>
                </a:buClr>
                <a:buSzPts val="1100"/>
                <a:buFont typeface="Arial"/>
                <a:buNone/>
              </a:pPr>
              <a:r>
                <a:rPr lang="en" sz="1200" u="sng">
                  <a:solidFill>
                    <a:schemeClr val="hlink"/>
                  </a:solidFill>
                  <a:latin typeface="Roboto"/>
                  <a:ea typeface="Roboto"/>
                  <a:cs typeface="Roboto"/>
                  <a:sym typeface="Roboto"/>
                  <a:hlinkClick r:id="rId5"/>
                </a:rPr>
                <a:t>https://www.youtube.com/watch?v=DQfR7a1xctg</a:t>
              </a:r>
              <a:r>
                <a:rPr lang="en" sz="1200">
                  <a:solidFill>
                    <a:schemeClr val="accent6"/>
                  </a:solidFill>
                  <a:latin typeface="Roboto"/>
                  <a:ea typeface="Roboto"/>
                  <a:cs typeface="Roboto"/>
                  <a:sym typeface="Roboto"/>
                </a:rPr>
                <a:t> </a:t>
              </a:r>
              <a:endParaRPr sz="1200">
                <a:solidFill>
                  <a:schemeClr val="accent6"/>
                </a:solidFill>
                <a:latin typeface="Roboto"/>
                <a:ea typeface="Roboto"/>
                <a:cs typeface="Roboto"/>
                <a:sym typeface="Roboto"/>
              </a:endParaRPr>
            </a:p>
          </p:txBody>
        </p:sp>
      </p:grpSp>
      <p:sp>
        <p:nvSpPr>
          <p:cNvPr id="1285" name="Google Shape;1285;p38"/>
          <p:cNvSpPr txBox="1"/>
          <p:nvPr/>
        </p:nvSpPr>
        <p:spPr>
          <a:xfrm>
            <a:off x="5441800" y="753700"/>
            <a:ext cx="2427600" cy="26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1500">
                <a:solidFill>
                  <a:schemeClr val="accent2"/>
                </a:solidFill>
                <a:latin typeface="Fira Sans Extra Condensed"/>
                <a:ea typeface="Fira Sans Extra Condensed"/>
                <a:cs typeface="Fira Sans Extra Condensed"/>
                <a:sym typeface="Fira Sans Extra Condensed"/>
              </a:rPr>
              <a:t>Vehicle Loop Detector(VLD)</a:t>
            </a:r>
            <a:endParaRPr b="0" i="0" sz="1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286" name="Google Shape;128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287" name="Google Shape;1287;p38"/>
          <p:cNvSpPr/>
          <p:nvPr/>
        </p:nvSpPr>
        <p:spPr>
          <a:xfrm>
            <a:off x="4641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88" name="Google Shape;1288;p38"/>
          <p:cNvSpPr/>
          <p:nvPr/>
        </p:nvSpPr>
        <p:spPr>
          <a:xfrm>
            <a:off x="8921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89" name="Google Shape;1289;p38"/>
          <p:cNvSpPr/>
          <p:nvPr/>
        </p:nvSpPr>
        <p:spPr>
          <a:xfrm>
            <a:off x="13394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90" name="Google Shape;1290;p38"/>
          <p:cNvSpPr/>
          <p:nvPr/>
        </p:nvSpPr>
        <p:spPr>
          <a:xfrm>
            <a:off x="17674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91" name="Google Shape;1291;p38"/>
          <p:cNvSpPr/>
          <p:nvPr/>
        </p:nvSpPr>
        <p:spPr>
          <a:xfrm>
            <a:off x="22147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92" name="Google Shape;1292;p38"/>
          <p:cNvSpPr/>
          <p:nvPr/>
        </p:nvSpPr>
        <p:spPr>
          <a:xfrm>
            <a:off x="266796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293" name="Google Shape;1293;p38">
            <a:hlinkClick action="ppaction://hlinksldjump" r:id="rId6"/>
          </p:cNvPr>
          <p:cNvSpPr/>
          <p:nvPr/>
        </p:nvSpPr>
        <p:spPr>
          <a:xfrm>
            <a:off x="4641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294" name="Google Shape;1294;p38">
            <a:hlinkClick action="ppaction://hlinksldjump" r:id="rId7"/>
          </p:cNvPr>
          <p:cNvSpPr/>
          <p:nvPr/>
        </p:nvSpPr>
        <p:spPr>
          <a:xfrm>
            <a:off x="8921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295" name="Google Shape;1295;p38">
            <a:hlinkClick action="ppaction://hlinksldjump" r:id="rId8"/>
          </p:cNvPr>
          <p:cNvSpPr/>
          <p:nvPr/>
        </p:nvSpPr>
        <p:spPr>
          <a:xfrm>
            <a:off x="13394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296" name="Google Shape;1296;p38">
            <a:hlinkClick action="ppaction://hlinksldjump" r:id="rId9"/>
          </p:cNvPr>
          <p:cNvSpPr/>
          <p:nvPr/>
        </p:nvSpPr>
        <p:spPr>
          <a:xfrm>
            <a:off x="1767438" y="48156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297" name="Google Shape;1297;p38">
            <a:hlinkClick action="ppaction://hlinksldjump" r:id="rId10"/>
          </p:cNvPr>
          <p:cNvSpPr/>
          <p:nvPr/>
        </p:nvSpPr>
        <p:spPr>
          <a:xfrm>
            <a:off x="2214738"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298" name="Google Shape;1298;p38">
            <a:hlinkClick action="ppaction://hlinksldjump" r:id="rId11"/>
          </p:cNvPr>
          <p:cNvSpPr/>
          <p:nvPr/>
        </p:nvSpPr>
        <p:spPr>
          <a:xfrm>
            <a:off x="2667963"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39"/>
          <p:cNvGrpSpPr/>
          <p:nvPr/>
        </p:nvGrpSpPr>
        <p:grpSpPr>
          <a:xfrm>
            <a:off x="558281" y="235122"/>
            <a:ext cx="8027419" cy="872403"/>
            <a:chOff x="385306" y="1052522"/>
            <a:chExt cx="8027419" cy="872403"/>
          </a:xfrm>
        </p:grpSpPr>
        <p:grpSp>
          <p:nvGrpSpPr>
            <p:cNvPr id="1304" name="Google Shape;1304;p39"/>
            <p:cNvGrpSpPr/>
            <p:nvPr/>
          </p:nvGrpSpPr>
          <p:grpSpPr>
            <a:xfrm>
              <a:off x="970694" y="1052522"/>
              <a:ext cx="3679131" cy="855377"/>
              <a:chOff x="970694" y="1052522"/>
              <a:chExt cx="3679131" cy="855377"/>
            </a:xfrm>
          </p:grpSpPr>
          <p:cxnSp>
            <p:nvCxnSpPr>
              <p:cNvPr id="1305" name="Google Shape;1305;p39"/>
              <p:cNvCxnSpPr/>
              <p:nvPr/>
            </p:nvCxnSpPr>
            <p:spPr>
              <a:xfrm rot="10800000">
                <a:off x="3072425" y="1477288"/>
                <a:ext cx="1577400" cy="0"/>
              </a:xfrm>
              <a:prstGeom prst="straightConnector1">
                <a:avLst/>
              </a:prstGeom>
              <a:noFill/>
              <a:ln cap="flat" cmpd="sng" w="19050">
                <a:solidFill>
                  <a:schemeClr val="accent1"/>
                </a:solidFill>
                <a:prstDash val="solid"/>
                <a:round/>
                <a:headEnd len="sm" w="sm" type="none"/>
                <a:tailEnd len="sm" w="sm" type="none"/>
              </a:ln>
            </p:spPr>
          </p:cxnSp>
          <p:sp>
            <p:nvSpPr>
              <p:cNvPr id="1306" name="Google Shape;1306;p39"/>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9"/>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9"/>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1309" name="Google Shape;1309;p39"/>
            <p:cNvSpPr txBox="1"/>
            <p:nvPr/>
          </p:nvSpPr>
          <p:spPr>
            <a:xfrm>
              <a:off x="1527200" y="1165275"/>
              <a:ext cx="2776200" cy="6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6"/>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Crowdsourcing</a:t>
              </a:r>
              <a:endParaRPr sz="2300">
                <a:solidFill>
                  <a:schemeClr val="accent1"/>
                </a:solidFill>
                <a:latin typeface="Fira Sans Extra Condensed"/>
                <a:ea typeface="Fira Sans Extra Condensed"/>
                <a:cs typeface="Fira Sans Extra Condensed"/>
                <a:sym typeface="Fira Sans Extra Condensed"/>
              </a:endParaRPr>
            </a:p>
          </p:txBody>
        </p:sp>
        <p:sp>
          <p:nvSpPr>
            <p:cNvPr id="1310" name="Google Shape;1310;p39"/>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1"/>
                  </a:solidFill>
                  <a:latin typeface="Fira Sans Extra Condensed"/>
                  <a:ea typeface="Fira Sans Extra Condensed"/>
                  <a:cs typeface="Fira Sans Extra Condensed"/>
                  <a:sym typeface="Fira Sans Extra Condensed"/>
                </a:rPr>
                <a:t>14</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311" name="Google Shape;1311;p39"/>
            <p:cNvSpPr txBox="1"/>
            <p:nvPr/>
          </p:nvSpPr>
          <p:spPr>
            <a:xfrm>
              <a:off x="4649825" y="1052525"/>
              <a:ext cx="37629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accent6"/>
                  </a:solidFill>
                </a:rPr>
                <a:t>The practice of obtaining information or input by enlisting the services of a large number of people, either paid or unpaid.</a:t>
              </a:r>
              <a:endParaRPr b="0" i="1" sz="1500" u="none" cap="none" strike="noStrike">
                <a:solidFill>
                  <a:srgbClr val="000000"/>
                </a:solidFill>
                <a:latin typeface="Roboto"/>
                <a:ea typeface="Roboto"/>
                <a:cs typeface="Roboto"/>
                <a:sym typeface="Roboto"/>
              </a:endParaRPr>
            </a:p>
          </p:txBody>
        </p:sp>
      </p:grpSp>
      <p:sp>
        <p:nvSpPr>
          <p:cNvPr id="1312" name="Google Shape;1312;p39"/>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313" name="Google Shape;1313;p39"/>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314" name="Google Shape;1314;p39"/>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315" name="Google Shape;1315;p39"/>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316" name="Google Shape;1316;p39"/>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317" name="Google Shape;1317;p39"/>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318" name="Google Shape;1318;p39"/>
          <p:cNvSpPr txBox="1"/>
          <p:nvPr/>
        </p:nvSpPr>
        <p:spPr>
          <a:xfrm>
            <a:off x="606200" y="1378800"/>
            <a:ext cx="4308600" cy="289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 sz="1600">
                <a:solidFill>
                  <a:srgbClr val="183D45"/>
                </a:solidFill>
              </a:rPr>
              <a:t>Example : Google OpenSpot</a:t>
            </a:r>
            <a:endParaRPr i="1" sz="1600">
              <a:solidFill>
                <a:srgbClr val="183D45"/>
              </a:solidFill>
            </a:endParaRPr>
          </a:p>
          <a:p>
            <a:pPr indent="0" lvl="0" marL="0" rtl="0" algn="just">
              <a:spcBef>
                <a:spcPts val="0"/>
              </a:spcBef>
              <a:spcAft>
                <a:spcPts val="0"/>
              </a:spcAft>
              <a:buNone/>
            </a:pPr>
            <a:r>
              <a:t/>
            </a:r>
            <a:endParaRPr sz="1600">
              <a:solidFill>
                <a:srgbClr val="183D45"/>
              </a:solidFill>
            </a:endParaRPr>
          </a:p>
          <a:p>
            <a:pPr indent="0" lvl="0" marL="0" rtl="0" algn="just">
              <a:spcBef>
                <a:spcPts val="0"/>
              </a:spcBef>
              <a:spcAft>
                <a:spcPts val="0"/>
              </a:spcAft>
              <a:buNone/>
            </a:pPr>
            <a:r>
              <a:rPr lang="en" sz="1600">
                <a:solidFill>
                  <a:srgbClr val="183D45"/>
                </a:solidFill>
              </a:rPr>
              <a:t>At the beginning of a trip, you use Open Spot to mark the parking space you are leaving as vacant by tapping the Mark a Spot button. Google's servers then store and display this open spot to all Open Spot users for up to 20 minutes. At the end of the trip, you pop back into the Open Spot app to view the parking spaces near you that have been reported vacant on the map.</a:t>
            </a:r>
            <a:endParaRPr sz="1600">
              <a:solidFill>
                <a:srgbClr val="183D45"/>
              </a:solidFill>
            </a:endParaRPr>
          </a:p>
        </p:txBody>
      </p:sp>
      <p:pic>
        <p:nvPicPr>
          <p:cNvPr id="1319" name="Google Shape;1319;p39"/>
          <p:cNvPicPr preferRelativeResize="0"/>
          <p:nvPr/>
        </p:nvPicPr>
        <p:blipFill>
          <a:blip r:embed="rId3">
            <a:alphaModFix/>
          </a:blip>
          <a:stretch>
            <a:fillRect/>
          </a:stretch>
        </p:blipFill>
        <p:spPr>
          <a:xfrm>
            <a:off x="5491375" y="1107525"/>
            <a:ext cx="2775925" cy="3840475"/>
          </a:xfrm>
          <a:prstGeom prst="rect">
            <a:avLst/>
          </a:prstGeom>
          <a:noFill/>
          <a:ln>
            <a:noFill/>
          </a:ln>
          <a:effectLst>
            <a:outerShdw blurRad="57150" rotWithShape="0" algn="bl" dir="5400000" dist="57150">
              <a:srgbClr val="000000">
                <a:alpha val="50000"/>
              </a:srgbClr>
            </a:outerShdw>
          </a:effectLst>
        </p:spPr>
      </p:pic>
      <p:sp>
        <p:nvSpPr>
          <p:cNvPr id="1320" name="Google Shape;132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321" name="Google Shape;1321;p39"/>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322" name="Google Shape;1322;p39"/>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323" name="Google Shape;1323;p39"/>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324" name="Google Shape;1324;p39"/>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325" name="Google Shape;1325;p39"/>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326" name="Google Shape;1326;p39"/>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327" name="Google Shape;1327;p39">
            <a:hlinkClick action="ppaction://hlinksldjump" r:id="rId4"/>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328" name="Google Shape;1328;p39">
            <a:hlinkClick action="ppaction://hlinksldjump" r:id="rId5"/>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329" name="Google Shape;1329;p39">
            <a:hlinkClick action="ppaction://hlinksldjump" r:id="rId6"/>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330" name="Google Shape;1330;p39">
            <a:hlinkClick action="ppaction://hlinksldjump" r:id="rId7"/>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331" name="Google Shape;1331;p39">
            <a:hlinkClick action="ppaction://hlinksldjump" r:id="rId8"/>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332" name="Google Shape;1332;p39">
            <a:hlinkClick action="ppaction://hlinksldjump" r:id="rId9"/>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pic>
        <p:nvPicPr>
          <p:cNvPr id="1337" name="Google Shape;1337;p40" title="MachineVision.mp4">
            <a:hlinkClick r:id="rId3"/>
          </p:cNvPr>
          <p:cNvPicPr preferRelativeResize="0"/>
          <p:nvPr/>
        </p:nvPicPr>
        <p:blipFill>
          <a:blip r:embed="rId4">
            <a:alphaModFix/>
          </a:blip>
          <a:stretch>
            <a:fillRect/>
          </a:stretch>
        </p:blipFill>
        <p:spPr>
          <a:xfrm>
            <a:off x="1187025" y="49700"/>
            <a:ext cx="5444567" cy="3693550"/>
          </a:xfrm>
          <a:prstGeom prst="rect">
            <a:avLst/>
          </a:prstGeom>
          <a:noFill/>
          <a:ln>
            <a:noFill/>
          </a:ln>
        </p:spPr>
      </p:pic>
      <p:grpSp>
        <p:nvGrpSpPr>
          <p:cNvPr id="1338" name="Google Shape;1338;p40"/>
          <p:cNvGrpSpPr/>
          <p:nvPr/>
        </p:nvGrpSpPr>
        <p:grpSpPr>
          <a:xfrm>
            <a:off x="495300" y="3743157"/>
            <a:ext cx="8529694" cy="919935"/>
            <a:chOff x="-116812" y="2242350"/>
            <a:chExt cx="8529694" cy="969679"/>
          </a:xfrm>
        </p:grpSpPr>
        <p:grpSp>
          <p:nvGrpSpPr>
            <p:cNvPr id="1339" name="Google Shape;1339;p40"/>
            <p:cNvGrpSpPr/>
            <p:nvPr/>
          </p:nvGrpSpPr>
          <p:grpSpPr>
            <a:xfrm>
              <a:off x="4148200" y="2356652"/>
              <a:ext cx="3670513" cy="855377"/>
              <a:chOff x="4148200" y="2356652"/>
              <a:chExt cx="3670513" cy="855377"/>
            </a:xfrm>
          </p:grpSpPr>
          <p:cxnSp>
            <p:nvCxnSpPr>
              <p:cNvPr id="1340" name="Google Shape;1340;p40"/>
              <p:cNvCxnSpPr/>
              <p:nvPr/>
            </p:nvCxnSpPr>
            <p:spPr>
              <a:xfrm rot="10800000">
                <a:off x="4148200" y="2781944"/>
                <a:ext cx="1577400" cy="0"/>
              </a:xfrm>
              <a:prstGeom prst="straightConnector1">
                <a:avLst/>
              </a:prstGeom>
              <a:noFill/>
              <a:ln cap="flat" cmpd="sng" w="19050">
                <a:solidFill>
                  <a:schemeClr val="accent3"/>
                </a:solidFill>
                <a:prstDash val="solid"/>
                <a:round/>
                <a:headEnd len="sm" w="sm" type="none"/>
                <a:tailEnd len="sm" w="sm" type="none"/>
              </a:ln>
            </p:spPr>
          </p:cxnSp>
          <p:sp>
            <p:nvSpPr>
              <p:cNvPr id="1341" name="Google Shape;1341;p40"/>
              <p:cNvSpPr/>
              <p:nvPr/>
            </p:nvSpPr>
            <p:spPr>
              <a:xfrm>
                <a:off x="7294573" y="23566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0"/>
              <p:cNvSpPr/>
              <p:nvPr/>
            </p:nvSpPr>
            <p:spPr>
              <a:xfrm>
                <a:off x="7597142" y="26464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40"/>
              <p:cNvSpPr/>
              <p:nvPr/>
            </p:nvSpPr>
            <p:spPr>
              <a:xfrm>
                <a:off x="4980256" y="24359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1344" name="Google Shape;1344;p40"/>
              <p:cNvSpPr txBox="1"/>
              <p:nvPr/>
            </p:nvSpPr>
            <p:spPr>
              <a:xfrm>
                <a:off x="4843413" y="2435925"/>
                <a:ext cx="2427600" cy="676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lang="en" sz="1900">
                    <a:solidFill>
                      <a:schemeClr val="accent2"/>
                    </a:solidFill>
                    <a:latin typeface="Fira Sans Extra Condensed"/>
                    <a:ea typeface="Fira Sans Extra Condensed"/>
                    <a:cs typeface="Fira Sans Extra Condensed"/>
                    <a:sym typeface="Fira Sans Extra Condensed"/>
                  </a:rPr>
                  <a:t>Machine Vision</a:t>
                </a:r>
                <a:endParaRPr sz="1900">
                  <a:solidFill>
                    <a:schemeClr val="accent2"/>
                  </a:solidFill>
                  <a:latin typeface="Fira Sans Extra Condensed"/>
                  <a:ea typeface="Fira Sans Extra Condensed"/>
                  <a:cs typeface="Fira Sans Extra Condensed"/>
                  <a:sym typeface="Fira Sans Extra Condensed"/>
                </a:endParaRPr>
              </a:p>
            </p:txBody>
          </p:sp>
        </p:grpSp>
        <p:sp>
          <p:nvSpPr>
            <p:cNvPr id="1345" name="Google Shape;1345;p40"/>
            <p:cNvSpPr txBox="1"/>
            <p:nvPr/>
          </p:nvSpPr>
          <p:spPr>
            <a:xfrm>
              <a:off x="7763681" y="24129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chemeClr val="accent2"/>
                  </a:solidFill>
                  <a:latin typeface="Fira Sans Extra Condensed"/>
                  <a:ea typeface="Fira Sans Extra Condensed"/>
                  <a:cs typeface="Fira Sans Extra Condensed"/>
                  <a:sym typeface="Fira Sans Extra Condensed"/>
                </a:rPr>
                <a:t>15</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346" name="Google Shape;1346;p40"/>
            <p:cNvSpPr txBox="1"/>
            <p:nvPr/>
          </p:nvSpPr>
          <p:spPr>
            <a:xfrm>
              <a:off x="-116812" y="2242350"/>
              <a:ext cx="4362600" cy="90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6"/>
                </a:buClr>
                <a:buSzPts val="1100"/>
                <a:buFont typeface="Arial"/>
                <a:buNone/>
              </a:pPr>
              <a:r>
                <a:rPr b="1" lang="en" sz="1600">
                  <a:solidFill>
                    <a:schemeClr val="accent1"/>
                  </a:solidFill>
                  <a:latin typeface="Roboto"/>
                  <a:ea typeface="Roboto"/>
                  <a:cs typeface="Roboto"/>
                  <a:sym typeface="Roboto"/>
                </a:rPr>
                <a:t>Machine vision (MV) is the technology and methods used to provide imaging-based automatic inspection and analysis</a:t>
              </a:r>
              <a:endParaRPr b="1" i="0" sz="1600" u="none" cap="none" strike="noStrike">
                <a:solidFill>
                  <a:schemeClr val="accent1"/>
                </a:solidFill>
                <a:latin typeface="Roboto"/>
                <a:ea typeface="Roboto"/>
                <a:cs typeface="Roboto"/>
                <a:sym typeface="Roboto"/>
              </a:endParaRPr>
            </a:p>
          </p:txBody>
        </p:sp>
      </p:grpSp>
      <p:pic>
        <p:nvPicPr>
          <p:cNvPr id="1347" name="Google Shape;1347;p40"/>
          <p:cNvPicPr preferRelativeResize="0"/>
          <p:nvPr/>
        </p:nvPicPr>
        <p:blipFill rotWithShape="1">
          <a:blip r:embed="rId5">
            <a:alphaModFix/>
          </a:blip>
          <a:srcRect b="7901" l="18033" r="20081" t="20331"/>
          <a:stretch/>
        </p:blipFill>
        <p:spPr>
          <a:xfrm rot="5400000">
            <a:off x="6795675" y="1014825"/>
            <a:ext cx="3124200" cy="1551750"/>
          </a:xfrm>
          <a:prstGeom prst="rect">
            <a:avLst/>
          </a:prstGeom>
          <a:noFill/>
          <a:ln>
            <a:noFill/>
          </a:ln>
        </p:spPr>
      </p:pic>
      <p:sp>
        <p:nvSpPr>
          <p:cNvPr id="1348" name="Google Shape;134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349" name="Google Shape;1349;p40"/>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350" name="Google Shape;1350;p40"/>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351" name="Google Shape;1351;p40"/>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352" name="Google Shape;1352;p40"/>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353" name="Google Shape;1353;p40"/>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354" name="Google Shape;1354;p40"/>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355" name="Google Shape;1355;p40">
            <a:hlinkClick action="ppaction://hlinksldjump" r:id="rId6"/>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356" name="Google Shape;1356;p40">
            <a:hlinkClick action="ppaction://hlinksldjump" r:id="rId7"/>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357" name="Google Shape;1357;p40">
            <a:hlinkClick action="ppaction://hlinksldjump" r:id="rId8"/>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358" name="Google Shape;1358;p40">
            <a:hlinkClick action="ppaction://hlinksldjump" r:id="rId9"/>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359" name="Google Shape;1359;p40">
            <a:hlinkClick action="ppaction://hlinksldjump" r:id="rId10"/>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360" name="Google Shape;1360;p40">
            <a:hlinkClick action="ppaction://hlinksldjump" r:id="rId11"/>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graphicFrame>
        <p:nvGraphicFramePr>
          <p:cNvPr id="1365" name="Google Shape;1365;p41"/>
          <p:cNvGraphicFramePr/>
          <p:nvPr/>
        </p:nvGraphicFramePr>
        <p:xfrm>
          <a:off x="446400" y="152400"/>
          <a:ext cx="3000000" cy="3000000"/>
        </p:xfrm>
        <a:graphic>
          <a:graphicData uri="http://schemas.openxmlformats.org/drawingml/2006/table">
            <a:tbl>
              <a:tblPr>
                <a:noFill/>
                <a:tableStyleId>{8CAA04D5-7561-4FF8-91CE-DDE36C3E63B3}</a:tableStyleId>
              </a:tblPr>
              <a:tblGrid>
                <a:gridCol w="1669650"/>
                <a:gridCol w="954100"/>
                <a:gridCol w="1166100"/>
                <a:gridCol w="1174925"/>
                <a:gridCol w="1616625"/>
                <a:gridCol w="1678475"/>
              </a:tblGrid>
              <a:tr h="435350">
                <a:tc>
                  <a:txBody>
                    <a:bodyPr/>
                    <a:lstStyle/>
                    <a:p>
                      <a:pPr indent="0" lvl="0" marL="0" rtl="0" algn="ctr">
                        <a:lnSpc>
                          <a:spcPct val="115000"/>
                        </a:lnSpc>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SENSORS</a:t>
                      </a:r>
                      <a:endParaRPr b="1">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c>
                  <a:txBody>
                    <a:bodyPr/>
                    <a:lstStyle/>
                    <a:p>
                      <a:pPr indent="0" lvl="0" marL="0" rtl="0" algn="ctr">
                        <a:lnSpc>
                          <a:spcPct val="115000"/>
                        </a:lnSpc>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Accuracy</a:t>
                      </a:r>
                      <a:endParaRPr b="1">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c>
                  <a:txBody>
                    <a:bodyPr/>
                    <a:lstStyle/>
                    <a:p>
                      <a:pPr indent="0" lvl="0" marL="0" rtl="0" algn="ctr">
                        <a:lnSpc>
                          <a:spcPct val="115000"/>
                        </a:lnSpc>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Cost</a:t>
                      </a:r>
                      <a:endParaRPr b="1">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c>
                  <a:txBody>
                    <a:bodyPr/>
                    <a:lstStyle/>
                    <a:p>
                      <a:pPr indent="0" lvl="0" marL="0" rtl="0" algn="ctr">
                        <a:lnSpc>
                          <a:spcPct val="115000"/>
                        </a:lnSpc>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Scalability</a:t>
                      </a:r>
                      <a:endParaRPr b="1" sz="1100">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c>
                  <a:txBody>
                    <a:bodyPr/>
                    <a:lstStyle/>
                    <a:p>
                      <a:pPr indent="0" lvl="0" marL="0" rtl="0" algn="ctr">
                        <a:lnSpc>
                          <a:spcPct val="115000"/>
                        </a:lnSpc>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Reliability/</a:t>
                      </a:r>
                      <a:endParaRPr b="1" sz="1100">
                        <a:solidFill>
                          <a:srgbClr val="FFFFFF"/>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Environment Dependency</a:t>
                      </a:r>
                      <a:endParaRPr b="1" sz="1100">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c>
                  <a:txBody>
                    <a:bodyPr/>
                    <a:lstStyle/>
                    <a:p>
                      <a:pPr indent="0" lvl="0" marL="0" rtl="0" algn="ctr">
                        <a:lnSpc>
                          <a:spcPct val="115000"/>
                        </a:lnSpc>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Installation/</a:t>
                      </a:r>
                      <a:endParaRPr b="1" sz="1100">
                        <a:solidFill>
                          <a:srgbClr val="FFFFFF"/>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0"/>
                        </a:spcAft>
                        <a:buNone/>
                      </a:pPr>
                      <a:r>
                        <a:rPr b="1" lang="en" sz="1100">
                          <a:solidFill>
                            <a:srgbClr val="FFFFFF"/>
                          </a:solidFill>
                          <a:latin typeface="Fira Sans Extra Condensed"/>
                          <a:ea typeface="Fira Sans Extra Condensed"/>
                          <a:cs typeface="Fira Sans Extra Condensed"/>
                          <a:sym typeface="Fira Sans Extra Condensed"/>
                        </a:rPr>
                        <a:t>Maintenance Difficulty</a:t>
                      </a:r>
                      <a:endParaRPr b="1" sz="1100">
                        <a:solidFill>
                          <a:srgbClr val="FFFFFF"/>
                        </a:solidFill>
                        <a:latin typeface="Fira Sans Extra Condensed"/>
                        <a:ea typeface="Fira Sans Extra Condensed"/>
                        <a:cs typeface="Fira Sans Extra Condensed"/>
                        <a:sym typeface="Fira Sans Extra Condensed"/>
                      </a:endParaRPr>
                    </a:p>
                  </a:txBody>
                  <a:tcPr marT="9525" marB="91425" marR="9525" marL="9525" anchor="ctr">
                    <a:solidFill>
                      <a:srgbClr val="5B9BD5"/>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WCS</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GPS</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Bluetooth Beacons</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Load Cells</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Infrared (Passive)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Infrared (Active)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Ultrasonic</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Inductive Loop Detector</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Magnetometer</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RFID</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Microwave Radar</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Contact Sensors</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Differ</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Vehicular ad-hoc networks</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Difficult</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Visible light sensors</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Crowdsourcing</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Extremely 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Easy</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Low</a:t>
                      </a:r>
                      <a:endParaRPr sz="1100">
                        <a:latin typeface="Fira Sans Extra Condensed"/>
                        <a:ea typeface="Fira Sans Extra Condensed"/>
                        <a:cs typeface="Fira Sans Extra Condensed"/>
                        <a:sym typeface="Fira Sans Extra Condensed"/>
                      </a:endParaRPr>
                    </a:p>
                  </a:txBody>
                  <a:tcPr marT="9525" marB="91425" marR="9525" marL="9525" anchor="ctr">
                    <a:solidFill>
                      <a:srgbClr val="DDEBF7"/>
                    </a:solidFill>
                  </a:tcPr>
                </a:tc>
              </a:tr>
              <a:tr h="246075">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Machine Vision</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Easy</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High</a:t>
                      </a:r>
                      <a:endParaRPr sz="1100">
                        <a:latin typeface="Fira Sans Extra Condensed"/>
                        <a:ea typeface="Fira Sans Extra Condensed"/>
                        <a:cs typeface="Fira Sans Extra Condensed"/>
                        <a:sym typeface="Fira Sans Extra Condensed"/>
                      </a:endParaRPr>
                    </a:p>
                  </a:txBody>
                  <a:tcPr marT="9525" marB="91425" marR="9525" marL="9525" anchor="ctr"/>
                </a:tc>
                <a:tc>
                  <a:txBody>
                    <a:bodyPr/>
                    <a:lstStyle/>
                    <a:p>
                      <a:pPr indent="0" lvl="0" marL="0" rtl="0" algn="l">
                        <a:spcBef>
                          <a:spcPts val="0"/>
                        </a:spcBef>
                        <a:spcAft>
                          <a:spcPts val="0"/>
                        </a:spcAft>
                        <a:buNone/>
                      </a:pPr>
                      <a:r>
                        <a:rPr lang="en" sz="1100">
                          <a:latin typeface="Fira Sans Extra Condensed"/>
                          <a:ea typeface="Fira Sans Extra Condensed"/>
                          <a:cs typeface="Fira Sans Extra Condensed"/>
                          <a:sym typeface="Fira Sans Extra Condensed"/>
                        </a:rPr>
                        <a:t>Moderate</a:t>
                      </a:r>
                      <a:endParaRPr sz="1100">
                        <a:latin typeface="Fira Sans Extra Condensed"/>
                        <a:ea typeface="Fira Sans Extra Condensed"/>
                        <a:cs typeface="Fira Sans Extra Condensed"/>
                        <a:sym typeface="Fira Sans Extra Condensed"/>
                      </a:endParaRPr>
                    </a:p>
                  </a:txBody>
                  <a:tcPr marT="9525" marB="91425" marR="9525" marL="9525" anchor="ctr"/>
                </a:tc>
              </a:tr>
            </a:tbl>
          </a:graphicData>
        </a:graphic>
      </p:graphicFrame>
      <p:sp>
        <p:nvSpPr>
          <p:cNvPr id="1366" name="Google Shape;136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p:nvPr/>
        </p:nvSpPr>
        <p:spPr>
          <a:xfrm>
            <a:off x="0" y="0"/>
            <a:ext cx="9144000" cy="5143500"/>
          </a:xfrm>
          <a:prstGeom prst="rect">
            <a:avLst/>
          </a:prstGeom>
          <a:solidFill>
            <a:schemeClr val="accent1"/>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rgbClr val="CDE0E6"/>
                </a:solidFill>
              </a:rPr>
              <a:t>Why we take </a:t>
            </a:r>
            <a:r>
              <a:rPr lang="en" sz="4400">
                <a:solidFill>
                  <a:srgbClr val="FFFFFF"/>
                </a:solidFill>
              </a:rPr>
              <a:t>smart parking </a:t>
            </a:r>
            <a:r>
              <a:rPr lang="en">
                <a:solidFill>
                  <a:srgbClr val="CDE0E6"/>
                </a:solidFill>
              </a:rPr>
              <a:t>as the focus?</a:t>
            </a:r>
            <a:endParaRPr>
              <a:solidFill>
                <a:srgbClr val="CDE0E6"/>
              </a:solidFill>
            </a:endParaRPr>
          </a:p>
        </p:txBody>
      </p:sp>
      <p:sp>
        <p:nvSpPr>
          <p:cNvPr id="148" name="Google Shape;148;p15"/>
          <p:cNvSpPr/>
          <p:nvPr/>
        </p:nvSpPr>
        <p:spPr>
          <a:xfrm>
            <a:off x="8423000" y="4663225"/>
            <a:ext cx="409296" cy="393603"/>
          </a:xfrm>
          <a:custGeom>
            <a:rect b="b" l="l" r="r" t="t"/>
            <a:pathLst>
              <a:path extrusionOk="0" h="6405" w="6405">
                <a:moveTo>
                  <a:pt x="3203" y="1"/>
                </a:moveTo>
                <a:cubicBezTo>
                  <a:pt x="1438" y="1"/>
                  <a:pt x="0" y="1438"/>
                  <a:pt x="0" y="3202"/>
                </a:cubicBezTo>
                <a:cubicBezTo>
                  <a:pt x="0" y="4967"/>
                  <a:pt x="1438" y="6405"/>
                  <a:pt x="3203" y="6405"/>
                </a:cubicBezTo>
                <a:cubicBezTo>
                  <a:pt x="4967" y="6405"/>
                  <a:pt x="6404" y="4967"/>
                  <a:pt x="6404" y="3202"/>
                </a:cubicBezTo>
                <a:cubicBezTo>
                  <a:pt x="6404" y="1438"/>
                  <a:pt x="4967" y="1"/>
                  <a:pt x="32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500" u="none" cap="none" strike="noStrike">
              <a:solidFill>
                <a:srgbClr val="000000"/>
              </a:solidFill>
            </a:endParaRPr>
          </a:p>
        </p:txBody>
      </p:sp>
      <p:sp>
        <p:nvSpPr>
          <p:cNvPr id="149" name="Google Shape;149;p15">
            <a:hlinkClick action="ppaction://hlinksldjump" r:id="rId3"/>
          </p:cNvPr>
          <p:cNvSpPr/>
          <p:nvPr/>
        </p:nvSpPr>
        <p:spPr>
          <a:xfrm>
            <a:off x="311700"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50" name="Google Shape;150;p15">
            <a:hlinkClick action="ppaction://hlinksldjump" r:id="rId4"/>
          </p:cNvPr>
          <p:cNvSpPr/>
          <p:nvPr/>
        </p:nvSpPr>
        <p:spPr>
          <a:xfrm>
            <a:off x="73971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51" name="Google Shape;151;p15">
            <a:hlinkClick action="ppaction://hlinksldjump" r:id="rId5"/>
          </p:cNvPr>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52" name="Google Shape;152;p15">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53" name="Google Shape;153;p15">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54" name="Google Shape;154;p15">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55" name="Google Shape;15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42"/>
          <p:cNvSpPr txBox="1"/>
          <p:nvPr>
            <p:ph type="title"/>
          </p:nvPr>
        </p:nvSpPr>
        <p:spPr>
          <a:xfrm>
            <a:off x="3337265" y="2578490"/>
            <a:ext cx="2558400" cy="63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sz="1800">
                <a:solidFill>
                  <a:srgbClr val="36606D"/>
                </a:solidFill>
              </a:rPr>
              <a:t>Recommendation</a:t>
            </a:r>
            <a:br>
              <a:rPr lang="en" sz="2400">
                <a:solidFill>
                  <a:schemeClr val="accent6"/>
                </a:solidFill>
              </a:rPr>
            </a:br>
            <a:r>
              <a:rPr lang="en" sz="2400">
                <a:solidFill>
                  <a:schemeClr val="accent6"/>
                </a:solidFill>
              </a:rPr>
              <a:t>Machine Vision</a:t>
            </a:r>
            <a:endParaRPr sz="2400"/>
          </a:p>
        </p:txBody>
      </p:sp>
      <p:sp>
        <p:nvSpPr>
          <p:cNvPr id="1372" name="Google Shape;1372;p42"/>
          <p:cNvSpPr/>
          <p:nvPr/>
        </p:nvSpPr>
        <p:spPr>
          <a:xfrm>
            <a:off x="2246298" y="3033439"/>
            <a:ext cx="290005" cy="563825"/>
          </a:xfrm>
          <a:custGeom>
            <a:rect b="b" l="l" r="r" t="t"/>
            <a:pathLst>
              <a:path extrusionOk="0" h="6898" w="3548">
                <a:moveTo>
                  <a:pt x="1417" y="1"/>
                </a:moveTo>
                <a:cubicBezTo>
                  <a:pt x="1344" y="1"/>
                  <a:pt x="1269" y="13"/>
                  <a:pt x="1196" y="38"/>
                </a:cubicBezTo>
                <a:lnTo>
                  <a:pt x="553" y="263"/>
                </a:lnTo>
                <a:cubicBezTo>
                  <a:pt x="195" y="385"/>
                  <a:pt x="1" y="774"/>
                  <a:pt x="123" y="1131"/>
                </a:cubicBezTo>
                <a:lnTo>
                  <a:pt x="235" y="1459"/>
                </a:lnTo>
                <a:lnTo>
                  <a:pt x="2178" y="794"/>
                </a:lnTo>
                <a:lnTo>
                  <a:pt x="2066" y="467"/>
                </a:lnTo>
                <a:cubicBezTo>
                  <a:pt x="1968" y="182"/>
                  <a:pt x="1702" y="1"/>
                  <a:pt x="1417" y="1"/>
                </a:cubicBezTo>
                <a:close/>
                <a:moveTo>
                  <a:pt x="2291" y="1111"/>
                </a:moveTo>
                <a:lnTo>
                  <a:pt x="1964" y="1224"/>
                </a:lnTo>
                <a:lnTo>
                  <a:pt x="3191" y="4792"/>
                </a:lnTo>
                <a:cubicBezTo>
                  <a:pt x="3215" y="4866"/>
                  <a:pt x="3279" y="4913"/>
                  <a:pt x="3351" y="4913"/>
                </a:cubicBezTo>
                <a:cubicBezTo>
                  <a:pt x="3369" y="4913"/>
                  <a:pt x="3387" y="4910"/>
                  <a:pt x="3405" y="4904"/>
                </a:cubicBezTo>
                <a:cubicBezTo>
                  <a:pt x="3497" y="4873"/>
                  <a:pt x="3548" y="4771"/>
                  <a:pt x="3518" y="4679"/>
                </a:cubicBezTo>
                <a:lnTo>
                  <a:pt x="2291" y="1111"/>
                </a:lnTo>
                <a:close/>
                <a:moveTo>
                  <a:pt x="1646" y="1336"/>
                </a:moveTo>
                <a:lnTo>
                  <a:pt x="992" y="1561"/>
                </a:lnTo>
                <a:lnTo>
                  <a:pt x="2219" y="5129"/>
                </a:lnTo>
                <a:cubicBezTo>
                  <a:pt x="2268" y="5268"/>
                  <a:pt x="2403" y="5362"/>
                  <a:pt x="2544" y="5362"/>
                </a:cubicBezTo>
                <a:cubicBezTo>
                  <a:pt x="2579" y="5362"/>
                  <a:pt x="2614" y="5356"/>
                  <a:pt x="2648" y="5344"/>
                </a:cubicBezTo>
                <a:cubicBezTo>
                  <a:pt x="2832" y="5282"/>
                  <a:pt x="2925" y="5088"/>
                  <a:pt x="2863" y="4904"/>
                </a:cubicBezTo>
                <a:lnTo>
                  <a:pt x="1646" y="1336"/>
                </a:lnTo>
                <a:close/>
                <a:moveTo>
                  <a:pt x="665" y="1674"/>
                </a:moveTo>
                <a:lnTo>
                  <a:pt x="348" y="1786"/>
                </a:lnTo>
                <a:lnTo>
                  <a:pt x="1565" y="5354"/>
                </a:lnTo>
                <a:cubicBezTo>
                  <a:pt x="1589" y="5420"/>
                  <a:pt x="1660" y="5465"/>
                  <a:pt x="1734" y="5465"/>
                </a:cubicBezTo>
                <a:cubicBezTo>
                  <a:pt x="1753" y="5465"/>
                  <a:pt x="1771" y="5463"/>
                  <a:pt x="1789" y="5456"/>
                </a:cubicBezTo>
                <a:cubicBezTo>
                  <a:pt x="1871" y="5425"/>
                  <a:pt x="1923" y="5323"/>
                  <a:pt x="1892" y="5241"/>
                </a:cubicBezTo>
                <a:lnTo>
                  <a:pt x="665" y="1674"/>
                </a:lnTo>
                <a:close/>
                <a:moveTo>
                  <a:pt x="3548" y="5211"/>
                </a:moveTo>
                <a:cubicBezTo>
                  <a:pt x="3538" y="5211"/>
                  <a:pt x="3528" y="5221"/>
                  <a:pt x="3518" y="5221"/>
                </a:cubicBezTo>
                <a:cubicBezTo>
                  <a:pt x="3465" y="5240"/>
                  <a:pt x="3413" y="5248"/>
                  <a:pt x="3361" y="5248"/>
                </a:cubicBezTo>
                <a:cubicBezTo>
                  <a:pt x="3302" y="5248"/>
                  <a:pt x="3245" y="5238"/>
                  <a:pt x="3191" y="5221"/>
                </a:cubicBezTo>
                <a:lnTo>
                  <a:pt x="3159" y="5313"/>
                </a:lnTo>
                <a:cubicBezTo>
                  <a:pt x="3078" y="5477"/>
                  <a:pt x="2935" y="5609"/>
                  <a:pt x="2761" y="5661"/>
                </a:cubicBezTo>
                <a:cubicBezTo>
                  <a:pt x="2687" y="5687"/>
                  <a:pt x="2610" y="5700"/>
                  <a:pt x="2535" y="5700"/>
                </a:cubicBezTo>
                <a:cubicBezTo>
                  <a:pt x="2433" y="5700"/>
                  <a:pt x="2333" y="5677"/>
                  <a:pt x="2239" y="5630"/>
                </a:cubicBezTo>
                <a:cubicBezTo>
                  <a:pt x="2209" y="5620"/>
                  <a:pt x="2178" y="5600"/>
                  <a:pt x="2158" y="5579"/>
                </a:cubicBezTo>
                <a:cubicBezTo>
                  <a:pt x="2096" y="5671"/>
                  <a:pt x="2005" y="5743"/>
                  <a:pt x="1892" y="5784"/>
                </a:cubicBezTo>
                <a:lnTo>
                  <a:pt x="1861" y="5784"/>
                </a:lnTo>
                <a:lnTo>
                  <a:pt x="3180" y="6898"/>
                </a:lnTo>
                <a:lnTo>
                  <a:pt x="3548" y="521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1373" name="Google Shape;1373;p42"/>
          <p:cNvGrpSpPr/>
          <p:nvPr/>
        </p:nvGrpSpPr>
        <p:grpSpPr>
          <a:xfrm>
            <a:off x="1806125" y="1275961"/>
            <a:ext cx="617622" cy="457159"/>
            <a:chOff x="1772150" y="1471517"/>
            <a:chExt cx="617622" cy="457159"/>
          </a:xfrm>
        </p:grpSpPr>
        <p:sp>
          <p:nvSpPr>
            <p:cNvPr id="1374" name="Google Shape;1374;p42"/>
            <p:cNvSpPr/>
            <p:nvPr/>
          </p:nvSpPr>
          <p:spPr>
            <a:xfrm>
              <a:off x="2046304" y="1471517"/>
              <a:ext cx="69395" cy="68578"/>
            </a:xfrm>
            <a:custGeom>
              <a:rect b="b" l="l" r="r" t="t"/>
              <a:pathLst>
                <a:path extrusionOk="0" h="839" w="849">
                  <a:moveTo>
                    <a:pt x="419" y="0"/>
                  </a:moveTo>
                  <a:cubicBezTo>
                    <a:pt x="184" y="0"/>
                    <a:pt x="0" y="184"/>
                    <a:pt x="0" y="420"/>
                  </a:cubicBezTo>
                  <a:cubicBezTo>
                    <a:pt x="0" y="654"/>
                    <a:pt x="184" y="838"/>
                    <a:pt x="419" y="838"/>
                  </a:cubicBezTo>
                  <a:lnTo>
                    <a:pt x="430" y="838"/>
                  </a:lnTo>
                  <a:cubicBezTo>
                    <a:pt x="664" y="838"/>
                    <a:pt x="849" y="654"/>
                    <a:pt x="849" y="420"/>
                  </a:cubicBezTo>
                  <a:cubicBezTo>
                    <a:pt x="849" y="184"/>
                    <a:pt x="664"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2"/>
            <p:cNvSpPr/>
            <p:nvPr/>
          </p:nvSpPr>
          <p:spPr>
            <a:xfrm>
              <a:off x="1772150" y="1740603"/>
              <a:ext cx="68660" cy="68578"/>
            </a:xfrm>
            <a:custGeom>
              <a:rect b="b" l="l" r="r" t="t"/>
              <a:pathLst>
                <a:path extrusionOk="0" h="839" w="840">
                  <a:moveTo>
                    <a:pt x="420" y="0"/>
                  </a:moveTo>
                  <a:cubicBezTo>
                    <a:pt x="195" y="0"/>
                    <a:pt x="1" y="184"/>
                    <a:pt x="1" y="420"/>
                  </a:cubicBezTo>
                  <a:cubicBezTo>
                    <a:pt x="1" y="645"/>
                    <a:pt x="195" y="838"/>
                    <a:pt x="420" y="838"/>
                  </a:cubicBezTo>
                  <a:cubicBezTo>
                    <a:pt x="655" y="838"/>
                    <a:pt x="839" y="645"/>
                    <a:pt x="839" y="420"/>
                  </a:cubicBezTo>
                  <a:cubicBezTo>
                    <a:pt x="839" y="184"/>
                    <a:pt x="655"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2"/>
            <p:cNvSpPr/>
            <p:nvPr/>
          </p:nvSpPr>
          <p:spPr>
            <a:xfrm>
              <a:off x="1823973" y="1525792"/>
              <a:ext cx="68660" cy="68659"/>
            </a:xfrm>
            <a:custGeom>
              <a:rect b="b" l="l" r="r" t="t"/>
              <a:pathLst>
                <a:path extrusionOk="0" h="840" w="84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2"/>
            <p:cNvSpPr/>
            <p:nvPr/>
          </p:nvSpPr>
          <p:spPr>
            <a:xfrm>
              <a:off x="1847432" y="1545899"/>
              <a:ext cx="467130" cy="382777"/>
            </a:xfrm>
            <a:custGeom>
              <a:rect b="b" l="l" r="r" t="t"/>
              <a:pathLst>
                <a:path extrusionOk="0" h="4683" w="5715">
                  <a:moveTo>
                    <a:pt x="2863" y="1759"/>
                  </a:moveTo>
                  <a:cubicBezTo>
                    <a:pt x="3159" y="1759"/>
                    <a:pt x="3394" y="1994"/>
                    <a:pt x="3394" y="2291"/>
                  </a:cubicBezTo>
                  <a:cubicBezTo>
                    <a:pt x="3394" y="2587"/>
                    <a:pt x="3159" y="2832"/>
                    <a:pt x="2863" y="2832"/>
                  </a:cubicBezTo>
                  <a:lnTo>
                    <a:pt x="2852" y="2832"/>
                  </a:lnTo>
                  <a:cubicBezTo>
                    <a:pt x="2556" y="2832"/>
                    <a:pt x="2320" y="2587"/>
                    <a:pt x="2320" y="2291"/>
                  </a:cubicBezTo>
                  <a:cubicBezTo>
                    <a:pt x="2320" y="1994"/>
                    <a:pt x="2556" y="1759"/>
                    <a:pt x="2852" y="1759"/>
                  </a:cubicBezTo>
                  <a:close/>
                  <a:moveTo>
                    <a:pt x="3292" y="2914"/>
                  </a:moveTo>
                  <a:cubicBezTo>
                    <a:pt x="3445" y="2914"/>
                    <a:pt x="3578" y="3057"/>
                    <a:pt x="3578" y="3231"/>
                  </a:cubicBezTo>
                  <a:lnTo>
                    <a:pt x="3578" y="4090"/>
                  </a:lnTo>
                  <a:lnTo>
                    <a:pt x="2136" y="4090"/>
                  </a:lnTo>
                  <a:lnTo>
                    <a:pt x="2136" y="3231"/>
                  </a:lnTo>
                  <a:cubicBezTo>
                    <a:pt x="2136" y="3057"/>
                    <a:pt x="2270" y="2914"/>
                    <a:pt x="2423" y="2914"/>
                  </a:cubicBezTo>
                  <a:close/>
                  <a:moveTo>
                    <a:pt x="2689" y="0"/>
                  </a:moveTo>
                  <a:lnTo>
                    <a:pt x="2689" y="1360"/>
                  </a:lnTo>
                  <a:lnTo>
                    <a:pt x="1595" y="1360"/>
                  </a:lnTo>
                  <a:lnTo>
                    <a:pt x="614" y="389"/>
                  </a:lnTo>
                  <a:cubicBezTo>
                    <a:pt x="573" y="491"/>
                    <a:pt x="491" y="573"/>
                    <a:pt x="398" y="624"/>
                  </a:cubicBezTo>
                  <a:lnTo>
                    <a:pt x="1380" y="1605"/>
                  </a:lnTo>
                  <a:lnTo>
                    <a:pt x="1380" y="2638"/>
                  </a:lnTo>
                  <a:lnTo>
                    <a:pt x="0" y="2638"/>
                  </a:lnTo>
                  <a:cubicBezTo>
                    <a:pt x="21" y="2689"/>
                    <a:pt x="30" y="2740"/>
                    <a:pt x="30" y="2802"/>
                  </a:cubicBezTo>
                  <a:cubicBezTo>
                    <a:pt x="30" y="2852"/>
                    <a:pt x="21" y="2904"/>
                    <a:pt x="0" y="2955"/>
                  </a:cubicBezTo>
                  <a:lnTo>
                    <a:pt x="1380" y="2955"/>
                  </a:lnTo>
                  <a:lnTo>
                    <a:pt x="1380" y="4683"/>
                  </a:lnTo>
                  <a:lnTo>
                    <a:pt x="4335" y="4683"/>
                  </a:lnTo>
                  <a:lnTo>
                    <a:pt x="4335" y="2955"/>
                  </a:lnTo>
                  <a:lnTo>
                    <a:pt x="5715" y="2955"/>
                  </a:lnTo>
                  <a:cubicBezTo>
                    <a:pt x="5694" y="2904"/>
                    <a:pt x="5685" y="2852"/>
                    <a:pt x="5685" y="2802"/>
                  </a:cubicBezTo>
                  <a:cubicBezTo>
                    <a:pt x="5685" y="2740"/>
                    <a:pt x="5694" y="2689"/>
                    <a:pt x="5715" y="2638"/>
                  </a:cubicBezTo>
                  <a:lnTo>
                    <a:pt x="4335" y="2638"/>
                  </a:lnTo>
                  <a:lnTo>
                    <a:pt x="4335" y="1605"/>
                  </a:lnTo>
                  <a:lnTo>
                    <a:pt x="5316" y="624"/>
                  </a:lnTo>
                  <a:cubicBezTo>
                    <a:pt x="5224" y="573"/>
                    <a:pt x="5142" y="491"/>
                    <a:pt x="5101" y="389"/>
                  </a:cubicBezTo>
                  <a:lnTo>
                    <a:pt x="4120" y="1360"/>
                  </a:lnTo>
                  <a:lnTo>
                    <a:pt x="3026" y="1360"/>
                  </a:lnTo>
                  <a:lnTo>
                    <a:pt x="3026" y="0"/>
                  </a:lnTo>
                  <a:cubicBezTo>
                    <a:pt x="2975" y="21"/>
                    <a:pt x="2913" y="31"/>
                    <a:pt x="2852" y="31"/>
                  </a:cubicBezTo>
                  <a:cubicBezTo>
                    <a:pt x="2801" y="31"/>
                    <a:pt x="2750" y="21"/>
                    <a:pt x="2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2"/>
            <p:cNvSpPr/>
            <p:nvPr/>
          </p:nvSpPr>
          <p:spPr>
            <a:xfrm>
              <a:off x="2321194" y="1740603"/>
              <a:ext cx="68578" cy="68578"/>
            </a:xfrm>
            <a:custGeom>
              <a:rect b="b" l="l" r="r" t="t"/>
              <a:pathLst>
                <a:path extrusionOk="0" h="839" w="839">
                  <a:moveTo>
                    <a:pt x="420" y="0"/>
                  </a:moveTo>
                  <a:cubicBezTo>
                    <a:pt x="185" y="0"/>
                    <a:pt x="1" y="184"/>
                    <a:pt x="1" y="420"/>
                  </a:cubicBezTo>
                  <a:cubicBezTo>
                    <a:pt x="1" y="645"/>
                    <a:pt x="185" y="838"/>
                    <a:pt x="420" y="838"/>
                  </a:cubicBezTo>
                  <a:cubicBezTo>
                    <a:pt x="645" y="838"/>
                    <a:pt x="839" y="645"/>
                    <a:pt x="839" y="420"/>
                  </a:cubicBezTo>
                  <a:cubicBezTo>
                    <a:pt x="839" y="184"/>
                    <a:pt x="645"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2"/>
            <p:cNvSpPr/>
            <p:nvPr/>
          </p:nvSpPr>
          <p:spPr>
            <a:xfrm>
              <a:off x="2269371" y="1525792"/>
              <a:ext cx="68660" cy="68659"/>
            </a:xfrm>
            <a:custGeom>
              <a:rect b="b" l="l" r="r" t="t"/>
              <a:pathLst>
                <a:path extrusionOk="0" h="840" w="84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0" name="Google Shape;1380;p42"/>
          <p:cNvSpPr/>
          <p:nvPr/>
        </p:nvSpPr>
        <p:spPr>
          <a:xfrm>
            <a:off x="6650437" y="1528046"/>
            <a:ext cx="474731" cy="468519"/>
          </a:xfrm>
          <a:custGeom>
            <a:rect b="b" l="l" r="r" t="t"/>
            <a:pathLst>
              <a:path extrusionOk="0" h="5732" w="5808">
                <a:moveTo>
                  <a:pt x="2966" y="359"/>
                </a:moveTo>
                <a:cubicBezTo>
                  <a:pt x="3088" y="359"/>
                  <a:pt x="3181" y="436"/>
                  <a:pt x="3262" y="589"/>
                </a:cubicBezTo>
                <a:cubicBezTo>
                  <a:pt x="3292" y="671"/>
                  <a:pt x="3324" y="753"/>
                  <a:pt x="3344" y="825"/>
                </a:cubicBezTo>
                <a:cubicBezTo>
                  <a:pt x="3497" y="1346"/>
                  <a:pt x="3354" y="1836"/>
                  <a:pt x="3344" y="1836"/>
                </a:cubicBezTo>
                <a:lnTo>
                  <a:pt x="3252" y="2154"/>
                </a:lnTo>
                <a:lnTo>
                  <a:pt x="4387" y="1826"/>
                </a:lnTo>
                <a:cubicBezTo>
                  <a:pt x="4469" y="1804"/>
                  <a:pt x="4546" y="1792"/>
                  <a:pt x="4618" y="1792"/>
                </a:cubicBezTo>
                <a:cubicBezTo>
                  <a:pt x="4805" y="1792"/>
                  <a:pt x="4959" y="1871"/>
                  <a:pt x="5092" y="2041"/>
                </a:cubicBezTo>
                <a:cubicBezTo>
                  <a:pt x="5378" y="2409"/>
                  <a:pt x="5439" y="3554"/>
                  <a:pt x="5439" y="3963"/>
                </a:cubicBezTo>
                <a:cubicBezTo>
                  <a:pt x="5439" y="3973"/>
                  <a:pt x="5439" y="4249"/>
                  <a:pt x="5123" y="4382"/>
                </a:cubicBezTo>
                <a:cubicBezTo>
                  <a:pt x="4703" y="4577"/>
                  <a:pt x="3894" y="4772"/>
                  <a:pt x="3696" y="4772"/>
                </a:cubicBezTo>
                <a:cubicBezTo>
                  <a:pt x="3686" y="4772"/>
                  <a:pt x="3678" y="4772"/>
                  <a:pt x="3671" y="4771"/>
                </a:cubicBezTo>
                <a:lnTo>
                  <a:pt x="3426" y="4699"/>
                </a:lnTo>
                <a:lnTo>
                  <a:pt x="2965" y="4597"/>
                </a:lnTo>
                <a:cubicBezTo>
                  <a:pt x="2958" y="4596"/>
                  <a:pt x="2950" y="4596"/>
                  <a:pt x="2942" y="4596"/>
                </a:cubicBezTo>
                <a:cubicBezTo>
                  <a:pt x="2834" y="4596"/>
                  <a:pt x="2639" y="4655"/>
                  <a:pt x="2383" y="4740"/>
                </a:cubicBezTo>
                <a:lnTo>
                  <a:pt x="1882" y="3022"/>
                </a:lnTo>
                <a:cubicBezTo>
                  <a:pt x="2127" y="2818"/>
                  <a:pt x="2495" y="2450"/>
                  <a:pt x="2638" y="1990"/>
                </a:cubicBezTo>
                <a:cubicBezTo>
                  <a:pt x="2771" y="1561"/>
                  <a:pt x="2802" y="1070"/>
                  <a:pt x="2822" y="722"/>
                </a:cubicBezTo>
                <a:cubicBezTo>
                  <a:pt x="2822" y="722"/>
                  <a:pt x="2853" y="436"/>
                  <a:pt x="2863" y="375"/>
                </a:cubicBezTo>
                <a:cubicBezTo>
                  <a:pt x="2899" y="364"/>
                  <a:pt x="2934" y="359"/>
                  <a:pt x="2966" y="359"/>
                </a:cubicBezTo>
                <a:close/>
                <a:moveTo>
                  <a:pt x="2967" y="1"/>
                </a:moveTo>
                <a:cubicBezTo>
                  <a:pt x="2869" y="1"/>
                  <a:pt x="2765" y="23"/>
                  <a:pt x="2659" y="68"/>
                </a:cubicBezTo>
                <a:cubicBezTo>
                  <a:pt x="2506" y="129"/>
                  <a:pt x="2495" y="293"/>
                  <a:pt x="2465" y="702"/>
                </a:cubicBezTo>
                <a:cubicBezTo>
                  <a:pt x="2444" y="1029"/>
                  <a:pt x="2413" y="1489"/>
                  <a:pt x="2291" y="1888"/>
                </a:cubicBezTo>
                <a:cubicBezTo>
                  <a:pt x="2209" y="2184"/>
                  <a:pt x="1974" y="2460"/>
                  <a:pt x="1770" y="2644"/>
                </a:cubicBezTo>
                <a:lnTo>
                  <a:pt x="1759" y="2613"/>
                </a:lnTo>
                <a:lnTo>
                  <a:pt x="0" y="3125"/>
                </a:lnTo>
                <a:lnTo>
                  <a:pt x="757" y="5732"/>
                </a:lnTo>
                <a:lnTo>
                  <a:pt x="2515" y="5231"/>
                </a:lnTo>
                <a:lnTo>
                  <a:pt x="2475" y="5078"/>
                </a:lnTo>
                <a:cubicBezTo>
                  <a:pt x="2751" y="4985"/>
                  <a:pt x="2915" y="4955"/>
                  <a:pt x="2955" y="4955"/>
                </a:cubicBezTo>
                <a:lnTo>
                  <a:pt x="3313" y="5047"/>
                </a:lnTo>
                <a:lnTo>
                  <a:pt x="3599" y="5119"/>
                </a:lnTo>
                <a:cubicBezTo>
                  <a:pt x="3624" y="5125"/>
                  <a:pt x="3656" y="5127"/>
                  <a:pt x="3693" y="5127"/>
                </a:cubicBezTo>
                <a:cubicBezTo>
                  <a:pt x="4045" y="5127"/>
                  <a:pt x="4906" y="4886"/>
                  <a:pt x="5276" y="4719"/>
                </a:cubicBezTo>
                <a:cubicBezTo>
                  <a:pt x="5798" y="4474"/>
                  <a:pt x="5808" y="3983"/>
                  <a:pt x="5808" y="3963"/>
                </a:cubicBezTo>
                <a:cubicBezTo>
                  <a:pt x="5808" y="3799"/>
                  <a:pt x="5798" y="2347"/>
                  <a:pt x="5368" y="1816"/>
                </a:cubicBezTo>
                <a:cubicBezTo>
                  <a:pt x="5167" y="1563"/>
                  <a:pt x="4917" y="1435"/>
                  <a:pt x="4627" y="1435"/>
                </a:cubicBezTo>
                <a:cubicBezTo>
                  <a:pt x="4518" y="1435"/>
                  <a:pt x="4404" y="1453"/>
                  <a:pt x="4285" y="1489"/>
                </a:cubicBezTo>
                <a:lnTo>
                  <a:pt x="3753" y="1642"/>
                </a:lnTo>
                <a:cubicBezTo>
                  <a:pt x="3783" y="1407"/>
                  <a:pt x="3794" y="1090"/>
                  <a:pt x="3692" y="732"/>
                </a:cubicBezTo>
                <a:cubicBezTo>
                  <a:pt x="3661" y="630"/>
                  <a:pt x="3630" y="538"/>
                  <a:pt x="3579" y="436"/>
                </a:cubicBezTo>
                <a:cubicBezTo>
                  <a:pt x="3445" y="154"/>
                  <a:pt x="3226"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1" name="Google Shape;1381;p42"/>
          <p:cNvGrpSpPr/>
          <p:nvPr/>
        </p:nvGrpSpPr>
        <p:grpSpPr>
          <a:xfrm>
            <a:off x="6619077" y="3435868"/>
            <a:ext cx="442205" cy="443018"/>
            <a:chOff x="6774013" y="3311487"/>
            <a:chExt cx="442205" cy="443018"/>
          </a:xfrm>
        </p:grpSpPr>
        <p:sp>
          <p:nvSpPr>
            <p:cNvPr id="1382" name="Google Shape;1382;p42"/>
            <p:cNvSpPr/>
            <p:nvPr/>
          </p:nvSpPr>
          <p:spPr>
            <a:xfrm>
              <a:off x="6774013" y="3355871"/>
              <a:ext cx="397816" cy="398634"/>
            </a:xfrm>
            <a:custGeom>
              <a:rect b="b" l="l" r="r" t="t"/>
              <a:pathLst>
                <a:path extrusionOk="0" h="4877" w="4867">
                  <a:moveTo>
                    <a:pt x="2434" y="0"/>
                  </a:moveTo>
                  <a:cubicBezTo>
                    <a:pt x="1084" y="0"/>
                    <a:pt x="0" y="1094"/>
                    <a:pt x="0" y="2433"/>
                  </a:cubicBezTo>
                  <a:cubicBezTo>
                    <a:pt x="0" y="3783"/>
                    <a:pt x="1084" y="4876"/>
                    <a:pt x="2434" y="4876"/>
                  </a:cubicBezTo>
                  <a:cubicBezTo>
                    <a:pt x="3783" y="4876"/>
                    <a:pt x="4867" y="3783"/>
                    <a:pt x="4867" y="2433"/>
                  </a:cubicBezTo>
                  <a:cubicBezTo>
                    <a:pt x="4867" y="2024"/>
                    <a:pt x="4765" y="1636"/>
                    <a:pt x="4581" y="1288"/>
                  </a:cubicBezTo>
                  <a:cubicBezTo>
                    <a:pt x="4560" y="1298"/>
                    <a:pt x="4540" y="1298"/>
                    <a:pt x="4519" y="1298"/>
                  </a:cubicBezTo>
                  <a:lnTo>
                    <a:pt x="4489" y="1298"/>
                  </a:lnTo>
                  <a:lnTo>
                    <a:pt x="4182" y="1268"/>
                  </a:lnTo>
                  <a:lnTo>
                    <a:pt x="3957" y="1493"/>
                  </a:lnTo>
                  <a:cubicBezTo>
                    <a:pt x="4131" y="1768"/>
                    <a:pt x="4223" y="2096"/>
                    <a:pt x="4223" y="2433"/>
                  </a:cubicBezTo>
                  <a:cubicBezTo>
                    <a:pt x="4223" y="3425"/>
                    <a:pt x="3426" y="4233"/>
                    <a:pt x="2434" y="4233"/>
                  </a:cubicBezTo>
                  <a:cubicBezTo>
                    <a:pt x="1442" y="4233"/>
                    <a:pt x="645" y="3425"/>
                    <a:pt x="645" y="2433"/>
                  </a:cubicBezTo>
                  <a:cubicBezTo>
                    <a:pt x="645" y="1452"/>
                    <a:pt x="1442" y="644"/>
                    <a:pt x="2434" y="644"/>
                  </a:cubicBezTo>
                  <a:cubicBezTo>
                    <a:pt x="2781" y="644"/>
                    <a:pt x="3099" y="746"/>
                    <a:pt x="3374" y="920"/>
                  </a:cubicBezTo>
                  <a:lnTo>
                    <a:pt x="3579" y="716"/>
                  </a:lnTo>
                  <a:lnTo>
                    <a:pt x="3548" y="357"/>
                  </a:lnTo>
                  <a:lnTo>
                    <a:pt x="3548" y="276"/>
                  </a:lnTo>
                  <a:cubicBezTo>
                    <a:pt x="3221" y="102"/>
                    <a:pt x="2833" y="0"/>
                    <a:pt x="24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2"/>
            <p:cNvSpPr/>
            <p:nvPr/>
          </p:nvSpPr>
          <p:spPr>
            <a:xfrm>
              <a:off x="6875125" y="3456901"/>
              <a:ext cx="195680" cy="196497"/>
            </a:xfrm>
            <a:custGeom>
              <a:rect b="b" l="l" r="r" t="t"/>
              <a:pathLst>
                <a:path extrusionOk="0" h="2404" w="2394">
                  <a:moveTo>
                    <a:pt x="1197" y="1"/>
                  </a:moveTo>
                  <a:cubicBezTo>
                    <a:pt x="532" y="1"/>
                    <a:pt x="1" y="543"/>
                    <a:pt x="1" y="1197"/>
                  </a:cubicBezTo>
                  <a:cubicBezTo>
                    <a:pt x="1" y="1861"/>
                    <a:pt x="532" y="2404"/>
                    <a:pt x="1197" y="2404"/>
                  </a:cubicBezTo>
                  <a:cubicBezTo>
                    <a:pt x="1862" y="2404"/>
                    <a:pt x="2393" y="1861"/>
                    <a:pt x="2393" y="1197"/>
                  </a:cubicBezTo>
                  <a:cubicBezTo>
                    <a:pt x="2393" y="1023"/>
                    <a:pt x="2352" y="850"/>
                    <a:pt x="2280" y="696"/>
                  </a:cubicBezTo>
                  <a:lnTo>
                    <a:pt x="2270" y="707"/>
                  </a:lnTo>
                  <a:lnTo>
                    <a:pt x="1821" y="1156"/>
                  </a:lnTo>
                  <a:lnTo>
                    <a:pt x="1821" y="1197"/>
                  </a:lnTo>
                  <a:cubicBezTo>
                    <a:pt x="1821" y="1545"/>
                    <a:pt x="1544" y="1831"/>
                    <a:pt x="1197" y="1831"/>
                  </a:cubicBezTo>
                  <a:cubicBezTo>
                    <a:pt x="849" y="1831"/>
                    <a:pt x="563" y="1545"/>
                    <a:pt x="563" y="1197"/>
                  </a:cubicBezTo>
                  <a:cubicBezTo>
                    <a:pt x="563" y="850"/>
                    <a:pt x="849" y="573"/>
                    <a:pt x="1197" y="573"/>
                  </a:cubicBezTo>
                  <a:lnTo>
                    <a:pt x="1248" y="573"/>
                  </a:lnTo>
                  <a:lnTo>
                    <a:pt x="1698" y="123"/>
                  </a:lnTo>
                  <a:lnTo>
                    <a:pt x="1708" y="114"/>
                  </a:lnTo>
                  <a:cubicBezTo>
                    <a:pt x="1544" y="42"/>
                    <a:pt x="1381" y="1"/>
                    <a:pt x="11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2"/>
            <p:cNvSpPr/>
            <p:nvPr/>
          </p:nvSpPr>
          <p:spPr>
            <a:xfrm>
              <a:off x="6972885" y="3311487"/>
              <a:ext cx="243333" cy="242433"/>
            </a:xfrm>
            <a:custGeom>
              <a:rect b="b" l="l" r="r" t="t"/>
              <a:pathLst>
                <a:path extrusionOk="0" h="2966" w="2977">
                  <a:moveTo>
                    <a:pt x="2066" y="1"/>
                  </a:moveTo>
                  <a:cubicBezTo>
                    <a:pt x="2045" y="1"/>
                    <a:pt x="2035" y="1"/>
                    <a:pt x="2025" y="11"/>
                  </a:cubicBezTo>
                  <a:lnTo>
                    <a:pt x="1371" y="666"/>
                  </a:lnTo>
                  <a:cubicBezTo>
                    <a:pt x="1309" y="727"/>
                    <a:pt x="1279" y="809"/>
                    <a:pt x="1289" y="891"/>
                  </a:cubicBezTo>
                  <a:lnTo>
                    <a:pt x="1289" y="911"/>
                  </a:lnTo>
                  <a:lnTo>
                    <a:pt x="1320" y="1320"/>
                  </a:lnTo>
                  <a:lnTo>
                    <a:pt x="1084" y="1555"/>
                  </a:lnTo>
                  <a:lnTo>
                    <a:pt x="666" y="1984"/>
                  </a:lnTo>
                  <a:lnTo>
                    <a:pt x="655" y="1995"/>
                  </a:lnTo>
                  <a:lnTo>
                    <a:pt x="246" y="2404"/>
                  </a:lnTo>
                  <a:lnTo>
                    <a:pt x="62" y="2577"/>
                  </a:lnTo>
                  <a:cubicBezTo>
                    <a:pt x="32" y="2608"/>
                    <a:pt x="21" y="2639"/>
                    <a:pt x="21" y="2670"/>
                  </a:cubicBezTo>
                  <a:lnTo>
                    <a:pt x="11" y="2813"/>
                  </a:lnTo>
                  <a:cubicBezTo>
                    <a:pt x="1" y="2895"/>
                    <a:pt x="62" y="2966"/>
                    <a:pt x="144" y="2966"/>
                  </a:cubicBezTo>
                  <a:lnTo>
                    <a:pt x="154" y="2966"/>
                  </a:lnTo>
                  <a:lnTo>
                    <a:pt x="307" y="2956"/>
                  </a:lnTo>
                  <a:cubicBezTo>
                    <a:pt x="338" y="2956"/>
                    <a:pt x="379" y="2945"/>
                    <a:pt x="400" y="2915"/>
                  </a:cubicBezTo>
                  <a:lnTo>
                    <a:pt x="1677" y="1637"/>
                  </a:lnTo>
                  <a:lnTo>
                    <a:pt x="2056" y="1668"/>
                  </a:lnTo>
                  <a:lnTo>
                    <a:pt x="2086" y="1668"/>
                  </a:lnTo>
                  <a:cubicBezTo>
                    <a:pt x="2168" y="1668"/>
                    <a:pt x="2240" y="1637"/>
                    <a:pt x="2291" y="1586"/>
                  </a:cubicBezTo>
                  <a:lnTo>
                    <a:pt x="2945" y="932"/>
                  </a:lnTo>
                  <a:cubicBezTo>
                    <a:pt x="2976" y="900"/>
                    <a:pt x="2956" y="839"/>
                    <a:pt x="2904" y="839"/>
                  </a:cubicBezTo>
                  <a:lnTo>
                    <a:pt x="2516" y="809"/>
                  </a:lnTo>
                  <a:lnTo>
                    <a:pt x="2659" y="666"/>
                  </a:lnTo>
                  <a:cubicBezTo>
                    <a:pt x="2720" y="594"/>
                    <a:pt x="2720" y="491"/>
                    <a:pt x="2659" y="430"/>
                  </a:cubicBezTo>
                  <a:lnTo>
                    <a:pt x="2557" y="328"/>
                  </a:lnTo>
                  <a:cubicBezTo>
                    <a:pt x="2526" y="287"/>
                    <a:pt x="2475" y="277"/>
                    <a:pt x="2434" y="277"/>
                  </a:cubicBezTo>
                  <a:cubicBezTo>
                    <a:pt x="2393" y="277"/>
                    <a:pt x="2352" y="287"/>
                    <a:pt x="2322" y="328"/>
                  </a:cubicBezTo>
                  <a:lnTo>
                    <a:pt x="2148" y="491"/>
                  </a:lnTo>
                  <a:lnTo>
                    <a:pt x="2117" y="52"/>
                  </a:lnTo>
                  <a:cubicBezTo>
                    <a:pt x="2117" y="21"/>
                    <a:pt x="2086" y="1"/>
                    <a:pt x="20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5" name="Google Shape;1385;p42"/>
          <p:cNvSpPr/>
          <p:nvPr/>
        </p:nvSpPr>
        <p:spPr>
          <a:xfrm>
            <a:off x="4392439" y="3594479"/>
            <a:ext cx="380325" cy="483150"/>
          </a:xfrm>
          <a:custGeom>
            <a:rect b="b" l="l" r="r" t="t"/>
            <a:pathLst>
              <a:path extrusionOk="0" h="5911" w="4653">
                <a:moveTo>
                  <a:pt x="338" y="1"/>
                </a:moveTo>
                <a:cubicBezTo>
                  <a:pt x="154" y="1"/>
                  <a:pt x="0" y="154"/>
                  <a:pt x="0" y="348"/>
                </a:cubicBezTo>
                <a:lnTo>
                  <a:pt x="0" y="5562"/>
                </a:lnTo>
                <a:cubicBezTo>
                  <a:pt x="0" y="5757"/>
                  <a:pt x="154" y="5910"/>
                  <a:pt x="338" y="5910"/>
                </a:cubicBezTo>
                <a:lnTo>
                  <a:pt x="4305" y="5910"/>
                </a:lnTo>
                <a:cubicBezTo>
                  <a:pt x="4499" y="5910"/>
                  <a:pt x="4653" y="5757"/>
                  <a:pt x="4653" y="5562"/>
                </a:cubicBezTo>
                <a:lnTo>
                  <a:pt x="4653" y="348"/>
                </a:lnTo>
                <a:cubicBezTo>
                  <a:pt x="4653" y="154"/>
                  <a:pt x="4499" y="1"/>
                  <a:pt x="430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2"/>
          <p:cNvSpPr/>
          <p:nvPr/>
        </p:nvSpPr>
        <p:spPr>
          <a:xfrm>
            <a:off x="4339799" y="3590310"/>
            <a:ext cx="484785" cy="114596"/>
          </a:xfrm>
          <a:custGeom>
            <a:rect b="b" l="l" r="r" t="t"/>
            <a:pathLst>
              <a:path extrusionOk="0" h="1402" w="5931">
                <a:moveTo>
                  <a:pt x="113" y="1"/>
                </a:moveTo>
                <a:cubicBezTo>
                  <a:pt x="52" y="1"/>
                  <a:pt x="1" y="42"/>
                  <a:pt x="1" y="103"/>
                </a:cubicBezTo>
                <a:lnTo>
                  <a:pt x="1" y="1289"/>
                </a:lnTo>
                <a:cubicBezTo>
                  <a:pt x="1" y="1350"/>
                  <a:pt x="52" y="1401"/>
                  <a:pt x="113" y="1401"/>
                </a:cubicBezTo>
                <a:lnTo>
                  <a:pt x="5828" y="1401"/>
                </a:lnTo>
                <a:cubicBezTo>
                  <a:pt x="5890" y="1401"/>
                  <a:pt x="5931" y="1350"/>
                  <a:pt x="5931" y="1289"/>
                </a:cubicBezTo>
                <a:lnTo>
                  <a:pt x="5931" y="103"/>
                </a:lnTo>
                <a:cubicBezTo>
                  <a:pt x="5931" y="42"/>
                  <a:pt x="5890" y="1"/>
                  <a:pt x="58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2"/>
          <p:cNvSpPr/>
          <p:nvPr/>
        </p:nvSpPr>
        <p:spPr>
          <a:xfrm>
            <a:off x="4339799" y="3748230"/>
            <a:ext cx="484785" cy="114596"/>
          </a:xfrm>
          <a:custGeom>
            <a:rect b="b" l="l" r="r" t="t"/>
            <a:pathLst>
              <a:path extrusionOk="0" h="1402" w="5931">
                <a:moveTo>
                  <a:pt x="113" y="1"/>
                </a:moveTo>
                <a:cubicBezTo>
                  <a:pt x="52" y="1"/>
                  <a:pt x="1" y="52"/>
                  <a:pt x="1" y="114"/>
                </a:cubicBezTo>
                <a:lnTo>
                  <a:pt x="1" y="1300"/>
                </a:lnTo>
                <a:cubicBezTo>
                  <a:pt x="1" y="1350"/>
                  <a:pt x="52" y="1402"/>
                  <a:pt x="113" y="1402"/>
                </a:cubicBezTo>
                <a:lnTo>
                  <a:pt x="5828" y="1402"/>
                </a:lnTo>
                <a:cubicBezTo>
                  <a:pt x="5890" y="1402"/>
                  <a:pt x="5931" y="1350"/>
                  <a:pt x="5931" y="1300"/>
                </a:cubicBezTo>
                <a:lnTo>
                  <a:pt x="5931" y="114"/>
                </a:lnTo>
                <a:cubicBezTo>
                  <a:pt x="5931" y="52"/>
                  <a:pt x="5890" y="1"/>
                  <a:pt x="582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2"/>
          <p:cNvSpPr/>
          <p:nvPr/>
        </p:nvSpPr>
        <p:spPr>
          <a:xfrm>
            <a:off x="4339799" y="3902064"/>
            <a:ext cx="484785" cy="114596"/>
          </a:xfrm>
          <a:custGeom>
            <a:rect b="b" l="l" r="r" t="t"/>
            <a:pathLst>
              <a:path extrusionOk="0" h="1402" w="5931">
                <a:moveTo>
                  <a:pt x="113" y="0"/>
                </a:moveTo>
                <a:cubicBezTo>
                  <a:pt x="52" y="0"/>
                  <a:pt x="1" y="52"/>
                  <a:pt x="1" y="102"/>
                </a:cubicBezTo>
                <a:lnTo>
                  <a:pt x="1" y="1288"/>
                </a:lnTo>
                <a:cubicBezTo>
                  <a:pt x="1" y="1350"/>
                  <a:pt x="52" y="1401"/>
                  <a:pt x="113" y="1401"/>
                </a:cubicBezTo>
                <a:lnTo>
                  <a:pt x="5828" y="1401"/>
                </a:lnTo>
                <a:cubicBezTo>
                  <a:pt x="5890" y="1401"/>
                  <a:pt x="5931" y="1350"/>
                  <a:pt x="5931" y="1288"/>
                </a:cubicBezTo>
                <a:lnTo>
                  <a:pt x="5931" y="102"/>
                </a:lnTo>
                <a:cubicBezTo>
                  <a:pt x="5931" y="52"/>
                  <a:pt x="5890" y="0"/>
                  <a:pt x="582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2"/>
          <p:cNvSpPr/>
          <p:nvPr/>
        </p:nvSpPr>
        <p:spPr>
          <a:xfrm>
            <a:off x="4537854" y="4077558"/>
            <a:ext cx="89503" cy="17655"/>
          </a:xfrm>
          <a:custGeom>
            <a:rect b="b" l="l" r="r" t="t"/>
            <a:pathLst>
              <a:path extrusionOk="0" h="216" w="1095">
                <a:moveTo>
                  <a:pt x="0" y="0"/>
                </a:moveTo>
                <a:cubicBezTo>
                  <a:pt x="72" y="123"/>
                  <a:pt x="287" y="215"/>
                  <a:pt x="543" y="215"/>
                </a:cubicBezTo>
                <a:cubicBezTo>
                  <a:pt x="809" y="215"/>
                  <a:pt x="1023" y="123"/>
                  <a:pt x="10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42"/>
          <p:cNvSpPr/>
          <p:nvPr/>
        </p:nvSpPr>
        <p:spPr>
          <a:xfrm>
            <a:off x="3983824" y="2089412"/>
            <a:ext cx="1197536" cy="570037"/>
          </a:xfrm>
          <a:custGeom>
            <a:rect b="b" l="l" r="r" t="t"/>
            <a:pathLst>
              <a:path extrusionOk="0" h="6974" w="14651">
                <a:moveTo>
                  <a:pt x="7321" y="1"/>
                </a:moveTo>
                <a:cubicBezTo>
                  <a:pt x="3395" y="1"/>
                  <a:pt x="184" y="3088"/>
                  <a:pt x="0" y="6974"/>
                </a:cubicBezTo>
                <a:lnTo>
                  <a:pt x="14651" y="6974"/>
                </a:lnTo>
                <a:cubicBezTo>
                  <a:pt x="14467" y="3088"/>
                  <a:pt x="11256" y="1"/>
                  <a:pt x="732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2"/>
          <p:cNvSpPr/>
          <p:nvPr/>
        </p:nvSpPr>
        <p:spPr>
          <a:xfrm>
            <a:off x="4287976" y="3305367"/>
            <a:ext cx="589246" cy="285019"/>
          </a:xfrm>
          <a:custGeom>
            <a:rect b="b" l="l" r="r" t="t"/>
            <a:pathLst>
              <a:path extrusionOk="0" h="3487" w="7209">
                <a:moveTo>
                  <a:pt x="1" y="0"/>
                </a:moveTo>
                <a:cubicBezTo>
                  <a:pt x="737" y="1186"/>
                  <a:pt x="1432" y="2536"/>
                  <a:pt x="1514" y="3487"/>
                </a:cubicBezTo>
                <a:lnTo>
                  <a:pt x="5685" y="3487"/>
                </a:lnTo>
                <a:cubicBezTo>
                  <a:pt x="5767" y="2536"/>
                  <a:pt x="6472" y="1186"/>
                  <a:pt x="72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42"/>
          <p:cNvSpPr/>
          <p:nvPr/>
        </p:nvSpPr>
        <p:spPr>
          <a:xfrm>
            <a:off x="4405844" y="1757387"/>
            <a:ext cx="78631" cy="264666"/>
          </a:xfrm>
          <a:custGeom>
            <a:rect b="b" l="l" r="r" t="t"/>
            <a:pathLst>
              <a:path extrusionOk="0" h="3238" w="962">
                <a:moveTo>
                  <a:pt x="236" y="0"/>
                </a:moveTo>
                <a:cubicBezTo>
                  <a:pt x="222" y="0"/>
                  <a:pt x="209" y="1"/>
                  <a:pt x="195" y="4"/>
                </a:cubicBezTo>
                <a:cubicBezTo>
                  <a:pt x="82" y="24"/>
                  <a:pt x="0" y="137"/>
                  <a:pt x="21" y="249"/>
                </a:cubicBezTo>
                <a:lnTo>
                  <a:pt x="522" y="3050"/>
                </a:lnTo>
                <a:cubicBezTo>
                  <a:pt x="540" y="3160"/>
                  <a:pt x="632" y="3237"/>
                  <a:pt x="732" y="3237"/>
                </a:cubicBezTo>
                <a:cubicBezTo>
                  <a:pt x="744" y="3237"/>
                  <a:pt x="756" y="3236"/>
                  <a:pt x="767" y="3234"/>
                </a:cubicBezTo>
                <a:cubicBezTo>
                  <a:pt x="879" y="3214"/>
                  <a:pt x="961" y="3102"/>
                  <a:pt x="941" y="2979"/>
                </a:cubicBezTo>
                <a:lnTo>
                  <a:pt x="450" y="178"/>
                </a:lnTo>
                <a:cubicBezTo>
                  <a:pt x="432" y="69"/>
                  <a:pt x="342" y="0"/>
                  <a:pt x="2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42"/>
          <p:cNvSpPr/>
          <p:nvPr/>
        </p:nvSpPr>
        <p:spPr>
          <a:xfrm>
            <a:off x="4109212" y="1864792"/>
            <a:ext cx="157181" cy="236712"/>
          </a:xfrm>
          <a:custGeom>
            <a:rect b="b" l="l" r="r" t="t"/>
            <a:pathLst>
              <a:path extrusionOk="0" h="2896" w="1923">
                <a:moveTo>
                  <a:pt x="247" y="1"/>
                </a:moveTo>
                <a:cubicBezTo>
                  <a:pt x="212" y="1"/>
                  <a:pt x="176" y="10"/>
                  <a:pt x="143" y="29"/>
                </a:cubicBezTo>
                <a:cubicBezTo>
                  <a:pt x="41" y="91"/>
                  <a:pt x="0" y="223"/>
                  <a:pt x="61" y="325"/>
                </a:cubicBezTo>
                <a:lnTo>
                  <a:pt x="1482" y="2790"/>
                </a:lnTo>
                <a:cubicBezTo>
                  <a:pt x="1524" y="2859"/>
                  <a:pt x="1599" y="2896"/>
                  <a:pt x="1675" y="2896"/>
                </a:cubicBezTo>
                <a:cubicBezTo>
                  <a:pt x="1711" y="2896"/>
                  <a:pt x="1746" y="2888"/>
                  <a:pt x="1779" y="2872"/>
                </a:cubicBezTo>
                <a:cubicBezTo>
                  <a:pt x="1881" y="2810"/>
                  <a:pt x="1922" y="2677"/>
                  <a:pt x="1861" y="2575"/>
                </a:cubicBezTo>
                <a:lnTo>
                  <a:pt x="439" y="111"/>
                </a:lnTo>
                <a:cubicBezTo>
                  <a:pt x="398" y="42"/>
                  <a:pt x="323" y="1"/>
                  <a:pt x="2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2"/>
          <p:cNvSpPr/>
          <p:nvPr/>
        </p:nvSpPr>
        <p:spPr>
          <a:xfrm>
            <a:off x="4679917" y="1757387"/>
            <a:ext cx="78631" cy="264666"/>
          </a:xfrm>
          <a:custGeom>
            <a:rect b="b" l="l" r="r" t="t"/>
            <a:pathLst>
              <a:path extrusionOk="0" h="3238" w="962">
                <a:moveTo>
                  <a:pt x="726" y="0"/>
                </a:moveTo>
                <a:cubicBezTo>
                  <a:pt x="621" y="0"/>
                  <a:pt x="530" y="69"/>
                  <a:pt x="512" y="178"/>
                </a:cubicBezTo>
                <a:lnTo>
                  <a:pt x="21" y="2979"/>
                </a:lnTo>
                <a:cubicBezTo>
                  <a:pt x="0" y="3102"/>
                  <a:pt x="82" y="3214"/>
                  <a:pt x="195" y="3234"/>
                </a:cubicBezTo>
                <a:cubicBezTo>
                  <a:pt x="208" y="3236"/>
                  <a:pt x="220" y="3237"/>
                  <a:pt x="233" y="3237"/>
                </a:cubicBezTo>
                <a:cubicBezTo>
                  <a:pt x="340" y="3237"/>
                  <a:pt x="432" y="3160"/>
                  <a:pt x="450" y="3050"/>
                </a:cubicBezTo>
                <a:lnTo>
                  <a:pt x="941" y="249"/>
                </a:lnTo>
                <a:cubicBezTo>
                  <a:pt x="962" y="137"/>
                  <a:pt x="880" y="24"/>
                  <a:pt x="768" y="4"/>
                </a:cubicBezTo>
                <a:cubicBezTo>
                  <a:pt x="754" y="1"/>
                  <a:pt x="740" y="0"/>
                  <a:pt x="72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2"/>
          <p:cNvSpPr/>
          <p:nvPr/>
        </p:nvSpPr>
        <p:spPr>
          <a:xfrm>
            <a:off x="4898079" y="1864792"/>
            <a:ext cx="157181" cy="236712"/>
          </a:xfrm>
          <a:custGeom>
            <a:rect b="b" l="l" r="r" t="t"/>
            <a:pathLst>
              <a:path extrusionOk="0" h="2896" w="1923">
                <a:moveTo>
                  <a:pt x="1675" y="1"/>
                </a:moveTo>
                <a:cubicBezTo>
                  <a:pt x="1600" y="1"/>
                  <a:pt x="1527" y="42"/>
                  <a:pt x="1493" y="111"/>
                </a:cubicBezTo>
                <a:lnTo>
                  <a:pt x="62" y="2575"/>
                </a:lnTo>
                <a:cubicBezTo>
                  <a:pt x="0" y="2677"/>
                  <a:pt x="41" y="2810"/>
                  <a:pt x="143" y="2872"/>
                </a:cubicBezTo>
                <a:cubicBezTo>
                  <a:pt x="176" y="2888"/>
                  <a:pt x="212" y="2896"/>
                  <a:pt x="247" y="2896"/>
                </a:cubicBezTo>
                <a:cubicBezTo>
                  <a:pt x="323" y="2896"/>
                  <a:pt x="398" y="2859"/>
                  <a:pt x="440" y="2790"/>
                </a:cubicBezTo>
                <a:lnTo>
                  <a:pt x="1861" y="325"/>
                </a:lnTo>
                <a:cubicBezTo>
                  <a:pt x="1922" y="223"/>
                  <a:pt x="1882" y="91"/>
                  <a:pt x="1779" y="29"/>
                </a:cubicBezTo>
                <a:cubicBezTo>
                  <a:pt x="1747" y="10"/>
                  <a:pt x="1711" y="1"/>
                  <a:pt x="16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2"/>
          <p:cNvSpPr/>
          <p:nvPr/>
        </p:nvSpPr>
        <p:spPr>
          <a:xfrm>
            <a:off x="5077743" y="2066770"/>
            <a:ext cx="218157" cy="184890"/>
          </a:xfrm>
          <a:custGeom>
            <a:rect b="b" l="l" r="r" t="t"/>
            <a:pathLst>
              <a:path extrusionOk="0" h="2262" w="2669">
                <a:moveTo>
                  <a:pt x="2420" y="1"/>
                </a:moveTo>
                <a:cubicBezTo>
                  <a:pt x="2371" y="1"/>
                  <a:pt x="2321" y="17"/>
                  <a:pt x="2280" y="53"/>
                </a:cubicBezTo>
                <a:lnTo>
                  <a:pt x="102" y="1883"/>
                </a:lnTo>
                <a:cubicBezTo>
                  <a:pt x="11" y="1955"/>
                  <a:pt x="0" y="2098"/>
                  <a:pt x="72" y="2189"/>
                </a:cubicBezTo>
                <a:cubicBezTo>
                  <a:pt x="118" y="2235"/>
                  <a:pt x="180" y="2262"/>
                  <a:pt x="242" y="2262"/>
                </a:cubicBezTo>
                <a:cubicBezTo>
                  <a:pt x="290" y="2262"/>
                  <a:pt x="338" y="2246"/>
                  <a:pt x="379" y="2210"/>
                </a:cubicBezTo>
                <a:lnTo>
                  <a:pt x="2567" y="380"/>
                </a:lnTo>
                <a:cubicBezTo>
                  <a:pt x="2648" y="308"/>
                  <a:pt x="2669" y="165"/>
                  <a:pt x="2587" y="73"/>
                </a:cubicBezTo>
                <a:cubicBezTo>
                  <a:pt x="2547" y="27"/>
                  <a:pt x="2484" y="1"/>
                  <a:pt x="2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2"/>
          <p:cNvSpPr/>
          <p:nvPr/>
        </p:nvSpPr>
        <p:spPr>
          <a:xfrm>
            <a:off x="3869307" y="2066770"/>
            <a:ext cx="217340" cy="184890"/>
          </a:xfrm>
          <a:custGeom>
            <a:rect b="b" l="l" r="r" t="t"/>
            <a:pathLst>
              <a:path extrusionOk="0" h="2262" w="2659">
                <a:moveTo>
                  <a:pt x="239" y="1"/>
                </a:moveTo>
                <a:cubicBezTo>
                  <a:pt x="175" y="1"/>
                  <a:pt x="112" y="27"/>
                  <a:pt x="72" y="73"/>
                </a:cubicBezTo>
                <a:cubicBezTo>
                  <a:pt x="0" y="165"/>
                  <a:pt x="11" y="308"/>
                  <a:pt x="103" y="380"/>
                </a:cubicBezTo>
                <a:lnTo>
                  <a:pt x="2281" y="2210"/>
                </a:lnTo>
                <a:cubicBezTo>
                  <a:pt x="2321" y="2246"/>
                  <a:pt x="2369" y="2262"/>
                  <a:pt x="2417" y="2262"/>
                </a:cubicBezTo>
                <a:cubicBezTo>
                  <a:pt x="2479" y="2262"/>
                  <a:pt x="2541" y="2235"/>
                  <a:pt x="2587" y="2189"/>
                </a:cubicBezTo>
                <a:cubicBezTo>
                  <a:pt x="2659" y="2098"/>
                  <a:pt x="2649" y="1955"/>
                  <a:pt x="2556" y="1883"/>
                </a:cubicBezTo>
                <a:lnTo>
                  <a:pt x="379" y="53"/>
                </a:lnTo>
                <a:cubicBezTo>
                  <a:pt x="339" y="17"/>
                  <a:pt x="288" y="1"/>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8" name="Google Shape;1398;p42"/>
          <p:cNvGrpSpPr/>
          <p:nvPr/>
        </p:nvGrpSpPr>
        <p:grpSpPr>
          <a:xfrm>
            <a:off x="5453515" y="1928246"/>
            <a:ext cx="3099559" cy="986397"/>
            <a:chOff x="5442002" y="1651465"/>
            <a:chExt cx="3099559" cy="986397"/>
          </a:xfrm>
        </p:grpSpPr>
        <p:sp>
          <p:nvSpPr>
            <p:cNvPr id="1399" name="Google Shape;1399;p42"/>
            <p:cNvSpPr/>
            <p:nvPr/>
          </p:nvSpPr>
          <p:spPr>
            <a:xfrm>
              <a:off x="5442002" y="2077566"/>
              <a:ext cx="987798" cy="276681"/>
            </a:xfrm>
            <a:custGeom>
              <a:rect b="b" l="l" r="r" t="t"/>
              <a:pathLst>
                <a:path extrusionOk="0" h="3385" w="12085">
                  <a:moveTo>
                    <a:pt x="11399" y="0"/>
                  </a:moveTo>
                  <a:cubicBezTo>
                    <a:pt x="11011" y="0"/>
                    <a:pt x="10704" y="307"/>
                    <a:pt x="10704" y="685"/>
                  </a:cubicBezTo>
                  <a:cubicBezTo>
                    <a:pt x="10704" y="1012"/>
                    <a:pt x="10940" y="1278"/>
                    <a:pt x="11246" y="1350"/>
                  </a:cubicBezTo>
                  <a:lnTo>
                    <a:pt x="11246" y="3088"/>
                  </a:lnTo>
                  <a:lnTo>
                    <a:pt x="0" y="3088"/>
                  </a:lnTo>
                  <a:lnTo>
                    <a:pt x="0" y="3384"/>
                  </a:lnTo>
                  <a:lnTo>
                    <a:pt x="11542" y="3384"/>
                  </a:lnTo>
                  <a:lnTo>
                    <a:pt x="11542" y="1350"/>
                  </a:lnTo>
                  <a:cubicBezTo>
                    <a:pt x="11849" y="1278"/>
                    <a:pt x="12085" y="1012"/>
                    <a:pt x="12085" y="685"/>
                  </a:cubicBezTo>
                  <a:cubicBezTo>
                    <a:pt x="12085" y="307"/>
                    <a:pt x="11778" y="0"/>
                    <a:pt x="113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42"/>
            <p:cNvSpPr txBox="1"/>
            <p:nvPr/>
          </p:nvSpPr>
          <p:spPr>
            <a:xfrm>
              <a:off x="6504561" y="1651465"/>
              <a:ext cx="1617622" cy="31252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accent2"/>
                  </a:solidFill>
                  <a:latin typeface="Fira Sans Extra Condensed"/>
                  <a:ea typeface="Fira Sans Extra Condensed"/>
                  <a:cs typeface="Fira Sans Extra Condensed"/>
                  <a:sym typeface="Fira Sans Extra Condensed"/>
                </a:rPr>
                <a:t>How it works?</a:t>
              </a:r>
              <a:endParaRPr b="1" i="0" sz="17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401" name="Google Shape;1401;p42"/>
            <p:cNvSpPr txBox="1"/>
            <p:nvPr/>
          </p:nvSpPr>
          <p:spPr>
            <a:xfrm>
              <a:off x="6504561" y="1944562"/>
              <a:ext cx="2037000" cy="6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Breaking video into frames (image) per N seconds, the image will be learned to decide LP, position, empty spot, burglary, etc</a:t>
              </a:r>
              <a:endParaRPr b="0" i="0" sz="1200" u="none" cap="none" strike="noStrike">
                <a:solidFill>
                  <a:srgbClr val="000000"/>
                </a:solidFill>
                <a:latin typeface="Roboto"/>
                <a:ea typeface="Roboto"/>
                <a:cs typeface="Roboto"/>
                <a:sym typeface="Roboto"/>
              </a:endParaRPr>
            </a:p>
          </p:txBody>
        </p:sp>
      </p:grpSp>
      <p:grpSp>
        <p:nvGrpSpPr>
          <p:cNvPr id="1402" name="Google Shape;1402;p42"/>
          <p:cNvGrpSpPr/>
          <p:nvPr/>
        </p:nvGrpSpPr>
        <p:grpSpPr>
          <a:xfrm>
            <a:off x="5453515" y="3858569"/>
            <a:ext cx="3109773" cy="986397"/>
            <a:chOff x="5442002" y="3581788"/>
            <a:chExt cx="3109773" cy="986397"/>
          </a:xfrm>
        </p:grpSpPr>
        <p:sp>
          <p:nvSpPr>
            <p:cNvPr id="1403" name="Google Shape;1403;p42"/>
            <p:cNvSpPr/>
            <p:nvPr/>
          </p:nvSpPr>
          <p:spPr>
            <a:xfrm>
              <a:off x="5442002" y="3728864"/>
              <a:ext cx="987798" cy="277581"/>
            </a:xfrm>
            <a:custGeom>
              <a:rect b="b" l="l" r="r" t="t"/>
              <a:pathLst>
                <a:path extrusionOk="0" h="3396" w="12085">
                  <a:moveTo>
                    <a:pt x="0" y="1"/>
                  </a:moveTo>
                  <a:lnTo>
                    <a:pt x="0" y="307"/>
                  </a:lnTo>
                  <a:lnTo>
                    <a:pt x="11246" y="307"/>
                  </a:lnTo>
                  <a:lnTo>
                    <a:pt x="11246" y="2046"/>
                  </a:lnTo>
                  <a:cubicBezTo>
                    <a:pt x="10940" y="2107"/>
                    <a:pt x="10704" y="2383"/>
                    <a:pt x="10704" y="2710"/>
                  </a:cubicBezTo>
                  <a:cubicBezTo>
                    <a:pt x="10704" y="3088"/>
                    <a:pt x="11011" y="3395"/>
                    <a:pt x="11399" y="3395"/>
                  </a:cubicBezTo>
                  <a:cubicBezTo>
                    <a:pt x="11778" y="3395"/>
                    <a:pt x="12085" y="3088"/>
                    <a:pt x="12085" y="2710"/>
                  </a:cubicBezTo>
                  <a:cubicBezTo>
                    <a:pt x="12085" y="2383"/>
                    <a:pt x="11849" y="2107"/>
                    <a:pt x="11542" y="2046"/>
                  </a:cubicBezTo>
                  <a:lnTo>
                    <a:pt x="1154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42"/>
            <p:cNvSpPr txBox="1"/>
            <p:nvPr/>
          </p:nvSpPr>
          <p:spPr>
            <a:xfrm>
              <a:off x="6514775" y="3581788"/>
              <a:ext cx="12717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chemeClr val="accent3"/>
                  </a:solidFill>
                  <a:latin typeface="Fira Sans Extra Condensed"/>
                  <a:ea typeface="Fira Sans Extra Condensed"/>
                  <a:cs typeface="Fira Sans Extra Condensed"/>
                  <a:sym typeface="Fira Sans Extra Condensed"/>
                </a:rPr>
                <a:t>Conclusion</a:t>
              </a:r>
              <a:endParaRPr b="1" i="0" sz="1700" u="none" cap="none" strike="noStrike">
                <a:solidFill>
                  <a:schemeClr val="accent3"/>
                </a:solidFill>
                <a:latin typeface="Fira Sans Extra Condensed"/>
                <a:ea typeface="Fira Sans Extra Condensed"/>
                <a:cs typeface="Fira Sans Extra Condensed"/>
                <a:sym typeface="Fira Sans Extra Condensed"/>
              </a:endParaRPr>
            </a:p>
          </p:txBody>
        </p:sp>
        <p:sp>
          <p:nvSpPr>
            <p:cNvPr id="1405" name="Google Shape;1405;p42"/>
            <p:cNvSpPr txBox="1"/>
            <p:nvPr/>
          </p:nvSpPr>
          <p:spPr>
            <a:xfrm>
              <a:off x="6514775" y="3874885"/>
              <a:ext cx="2037000" cy="6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accent6"/>
                  </a:solidFill>
                  <a:latin typeface="Roboto"/>
                  <a:ea typeface="Roboto"/>
                  <a:cs typeface="Roboto"/>
                  <a:sym typeface="Roboto"/>
                </a:rPr>
                <a:t>This is the most suitable technology solution according to our study case (outdoor parking lot)</a:t>
              </a:r>
              <a:endParaRPr b="0" i="0" sz="1200" u="none" cap="none" strike="noStrike">
                <a:solidFill>
                  <a:schemeClr val="accent6"/>
                </a:solidFill>
                <a:latin typeface="Roboto"/>
                <a:ea typeface="Roboto"/>
                <a:cs typeface="Roboto"/>
                <a:sym typeface="Roboto"/>
              </a:endParaRPr>
            </a:p>
          </p:txBody>
        </p:sp>
      </p:grpSp>
      <p:grpSp>
        <p:nvGrpSpPr>
          <p:cNvPr id="1406" name="Google Shape;1406;p42"/>
          <p:cNvGrpSpPr/>
          <p:nvPr/>
        </p:nvGrpSpPr>
        <p:grpSpPr>
          <a:xfrm>
            <a:off x="204475" y="1703934"/>
            <a:ext cx="3386406" cy="986391"/>
            <a:chOff x="381712" y="1670890"/>
            <a:chExt cx="3386406" cy="986391"/>
          </a:xfrm>
        </p:grpSpPr>
        <p:sp>
          <p:nvSpPr>
            <p:cNvPr id="1407" name="Google Shape;1407;p42"/>
            <p:cNvSpPr/>
            <p:nvPr/>
          </p:nvSpPr>
          <p:spPr>
            <a:xfrm>
              <a:off x="2781955" y="2090889"/>
              <a:ext cx="986163" cy="263358"/>
            </a:xfrm>
            <a:custGeom>
              <a:rect b="b" l="l" r="r" t="t"/>
              <a:pathLst>
                <a:path extrusionOk="0" h="3222" w="12065">
                  <a:moveTo>
                    <a:pt x="685" y="1"/>
                  </a:moveTo>
                  <a:cubicBezTo>
                    <a:pt x="307" y="1"/>
                    <a:pt x="0" y="308"/>
                    <a:pt x="0" y="686"/>
                  </a:cubicBezTo>
                  <a:cubicBezTo>
                    <a:pt x="0" y="1013"/>
                    <a:pt x="225" y="1279"/>
                    <a:pt x="522" y="1351"/>
                  </a:cubicBezTo>
                  <a:lnTo>
                    <a:pt x="522" y="3221"/>
                  </a:lnTo>
                  <a:lnTo>
                    <a:pt x="12064" y="3221"/>
                  </a:lnTo>
                  <a:lnTo>
                    <a:pt x="12064" y="2925"/>
                  </a:lnTo>
                  <a:lnTo>
                    <a:pt x="818" y="2925"/>
                  </a:lnTo>
                  <a:lnTo>
                    <a:pt x="818" y="1360"/>
                  </a:lnTo>
                  <a:cubicBezTo>
                    <a:pt x="1135" y="1299"/>
                    <a:pt x="1370" y="1023"/>
                    <a:pt x="1370" y="686"/>
                  </a:cubicBezTo>
                  <a:cubicBezTo>
                    <a:pt x="1370" y="308"/>
                    <a:pt x="1063"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42"/>
            <p:cNvSpPr txBox="1"/>
            <p:nvPr/>
          </p:nvSpPr>
          <p:spPr>
            <a:xfrm>
              <a:off x="1433712" y="1670890"/>
              <a:ext cx="1271700" cy="293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1" lang="en" sz="1700">
                  <a:solidFill>
                    <a:schemeClr val="accent1"/>
                  </a:solidFill>
                  <a:latin typeface="Fira Sans Extra Condensed"/>
                  <a:ea typeface="Fira Sans Extra Condensed"/>
                  <a:cs typeface="Fira Sans Extra Condensed"/>
                  <a:sym typeface="Fira Sans Extra Condensed"/>
                </a:rPr>
                <a:t>Technology</a:t>
              </a:r>
              <a:endParaRPr b="1" i="0" sz="17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409" name="Google Shape;1409;p42"/>
            <p:cNvSpPr txBox="1"/>
            <p:nvPr/>
          </p:nvSpPr>
          <p:spPr>
            <a:xfrm>
              <a:off x="381712" y="1963982"/>
              <a:ext cx="2323800" cy="69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accent6"/>
                  </a:solidFill>
                  <a:latin typeface="Roboto"/>
                  <a:ea typeface="Roboto"/>
                  <a:cs typeface="Roboto"/>
                  <a:sym typeface="Roboto"/>
                </a:rPr>
                <a:t>3d Scene Information (Remove Shadow, </a:t>
              </a:r>
              <a:r>
                <a:rPr lang="en" sz="1200">
                  <a:solidFill>
                    <a:schemeClr val="accent6"/>
                  </a:solidFill>
                  <a:latin typeface="Roboto"/>
                  <a:ea typeface="Roboto"/>
                  <a:cs typeface="Roboto"/>
                  <a:sym typeface="Roboto"/>
                </a:rPr>
                <a:t>Lightning</a:t>
              </a:r>
              <a:r>
                <a:rPr lang="en" sz="1200">
                  <a:solidFill>
                    <a:schemeClr val="accent6"/>
                  </a:solidFill>
                  <a:latin typeface="Roboto"/>
                  <a:ea typeface="Roboto"/>
                  <a:cs typeface="Roboto"/>
                  <a:sym typeface="Roboto"/>
                </a:rPr>
                <a:t>, etc), AI, Neural Networks, Image Processing and Deep Learning</a:t>
              </a:r>
              <a:endParaRPr b="0" i="0" sz="1400" u="none" cap="none" strike="noStrike">
                <a:solidFill>
                  <a:schemeClr val="accent6"/>
                </a:solidFill>
                <a:latin typeface="Arial"/>
                <a:ea typeface="Arial"/>
                <a:cs typeface="Arial"/>
                <a:sym typeface="Arial"/>
              </a:endParaRPr>
            </a:p>
          </p:txBody>
        </p:sp>
      </p:grpSp>
      <p:grpSp>
        <p:nvGrpSpPr>
          <p:cNvPr id="1410" name="Google Shape;1410;p42"/>
          <p:cNvGrpSpPr/>
          <p:nvPr/>
        </p:nvGrpSpPr>
        <p:grpSpPr>
          <a:xfrm>
            <a:off x="641825" y="3522006"/>
            <a:ext cx="3175906" cy="986397"/>
            <a:chOff x="592212" y="3601213"/>
            <a:chExt cx="3175906" cy="986397"/>
          </a:xfrm>
        </p:grpSpPr>
        <p:sp>
          <p:nvSpPr>
            <p:cNvPr id="1411" name="Google Shape;1411;p42"/>
            <p:cNvSpPr/>
            <p:nvPr/>
          </p:nvSpPr>
          <p:spPr>
            <a:xfrm>
              <a:off x="2781955" y="3728864"/>
              <a:ext cx="986163" cy="277581"/>
            </a:xfrm>
            <a:custGeom>
              <a:rect b="b" l="l" r="r" t="t"/>
              <a:pathLst>
                <a:path extrusionOk="0" h="3396" w="12065">
                  <a:moveTo>
                    <a:pt x="522" y="1"/>
                  </a:moveTo>
                  <a:lnTo>
                    <a:pt x="522" y="2046"/>
                  </a:lnTo>
                  <a:cubicBezTo>
                    <a:pt x="225" y="2117"/>
                    <a:pt x="0" y="2393"/>
                    <a:pt x="0" y="2710"/>
                  </a:cubicBezTo>
                  <a:cubicBezTo>
                    <a:pt x="0" y="3088"/>
                    <a:pt x="307" y="3395"/>
                    <a:pt x="685" y="3395"/>
                  </a:cubicBezTo>
                  <a:cubicBezTo>
                    <a:pt x="1063" y="3395"/>
                    <a:pt x="1370" y="3088"/>
                    <a:pt x="1370" y="2710"/>
                  </a:cubicBezTo>
                  <a:cubicBezTo>
                    <a:pt x="1370" y="2373"/>
                    <a:pt x="1135" y="2096"/>
                    <a:pt x="818" y="2035"/>
                  </a:cubicBezTo>
                  <a:lnTo>
                    <a:pt x="818" y="307"/>
                  </a:lnTo>
                  <a:lnTo>
                    <a:pt x="12064" y="307"/>
                  </a:lnTo>
                  <a:lnTo>
                    <a:pt x="1206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42"/>
            <p:cNvSpPr txBox="1"/>
            <p:nvPr/>
          </p:nvSpPr>
          <p:spPr>
            <a:xfrm>
              <a:off x="1357512" y="3601213"/>
              <a:ext cx="1271700" cy="293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1" i="0" lang="en" sz="1700" u="none" cap="none" strike="noStrike">
                  <a:solidFill>
                    <a:schemeClr val="accent4"/>
                  </a:solidFill>
                  <a:latin typeface="Fira Sans Extra Condensed"/>
                  <a:ea typeface="Fira Sans Extra Condensed"/>
                  <a:cs typeface="Fira Sans Extra Condensed"/>
                  <a:sym typeface="Fira Sans Extra Condensed"/>
                </a:rPr>
                <a:t>Chall</a:t>
              </a:r>
              <a:r>
                <a:rPr b="1" lang="en" sz="1700">
                  <a:solidFill>
                    <a:schemeClr val="accent4"/>
                  </a:solidFill>
                  <a:latin typeface="Fira Sans Extra Condensed"/>
                  <a:ea typeface="Fira Sans Extra Condensed"/>
                  <a:cs typeface="Fira Sans Extra Condensed"/>
                  <a:sym typeface="Fira Sans Extra Condensed"/>
                </a:rPr>
                <a:t>e</a:t>
              </a:r>
              <a:r>
                <a:rPr b="1" i="0" lang="en" sz="1700" u="none" cap="none" strike="noStrike">
                  <a:solidFill>
                    <a:schemeClr val="accent4"/>
                  </a:solidFill>
                  <a:latin typeface="Fira Sans Extra Condensed"/>
                  <a:ea typeface="Fira Sans Extra Condensed"/>
                  <a:cs typeface="Fira Sans Extra Condensed"/>
                  <a:sym typeface="Fira Sans Extra Condensed"/>
                </a:rPr>
                <a:t>nges</a:t>
              </a:r>
              <a:endParaRPr b="1" i="0" sz="1700" u="none" cap="none" strike="noStrike">
                <a:solidFill>
                  <a:schemeClr val="accent4"/>
                </a:solidFill>
                <a:latin typeface="Fira Sans Extra Condensed"/>
                <a:ea typeface="Fira Sans Extra Condensed"/>
                <a:cs typeface="Fira Sans Extra Condensed"/>
                <a:sym typeface="Fira Sans Extra Condensed"/>
              </a:endParaRPr>
            </a:p>
          </p:txBody>
        </p:sp>
        <p:sp>
          <p:nvSpPr>
            <p:cNvPr id="1413" name="Google Shape;1413;p42"/>
            <p:cNvSpPr txBox="1"/>
            <p:nvPr/>
          </p:nvSpPr>
          <p:spPr>
            <a:xfrm>
              <a:off x="592212" y="3894310"/>
              <a:ext cx="2037000" cy="69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0" i="0" lang="en" sz="1200" u="none" cap="none" strike="noStrike">
                  <a:solidFill>
                    <a:schemeClr val="accent6"/>
                  </a:solidFill>
                  <a:latin typeface="Roboto"/>
                  <a:ea typeface="Roboto"/>
                  <a:cs typeface="Roboto"/>
                  <a:sym typeface="Roboto"/>
                </a:rPr>
                <a:t>Environmental and performances challenges have been SOLVED (3d</a:t>
              </a:r>
              <a:r>
                <a:rPr lang="en" sz="1200">
                  <a:solidFill>
                    <a:schemeClr val="accent6"/>
                  </a:solidFill>
                  <a:latin typeface="Roboto"/>
                  <a:ea typeface="Roboto"/>
                  <a:cs typeface="Roboto"/>
                  <a:sym typeface="Roboto"/>
                </a:rPr>
                <a:t> scene information</a:t>
              </a:r>
              <a:r>
                <a:rPr b="0" i="0" lang="en" sz="1200" u="none" cap="none" strike="noStrike">
                  <a:solidFill>
                    <a:schemeClr val="accent6"/>
                  </a:solidFill>
                  <a:latin typeface="Roboto"/>
                  <a:ea typeface="Roboto"/>
                  <a:cs typeface="Roboto"/>
                  <a:sym typeface="Roboto"/>
                </a:rPr>
                <a:t>)!!</a:t>
              </a:r>
              <a:endParaRPr b="0" i="0" sz="1400" u="none" cap="none" strike="noStrike">
                <a:solidFill>
                  <a:schemeClr val="accent6"/>
                </a:solidFill>
                <a:latin typeface="Arial"/>
                <a:ea typeface="Arial"/>
                <a:cs typeface="Arial"/>
                <a:sym typeface="Arial"/>
              </a:endParaRPr>
            </a:p>
          </p:txBody>
        </p:sp>
      </p:grpSp>
      <p:grpSp>
        <p:nvGrpSpPr>
          <p:cNvPr id="1414" name="Google Shape;1414;p42"/>
          <p:cNvGrpSpPr/>
          <p:nvPr/>
        </p:nvGrpSpPr>
        <p:grpSpPr>
          <a:xfrm>
            <a:off x="4339799" y="76202"/>
            <a:ext cx="617622" cy="457159"/>
            <a:chOff x="1772150" y="1471517"/>
            <a:chExt cx="617622" cy="457159"/>
          </a:xfrm>
        </p:grpSpPr>
        <p:sp>
          <p:nvSpPr>
            <p:cNvPr id="1415" name="Google Shape;1415;p42"/>
            <p:cNvSpPr/>
            <p:nvPr/>
          </p:nvSpPr>
          <p:spPr>
            <a:xfrm>
              <a:off x="2046304" y="1471517"/>
              <a:ext cx="69395" cy="68578"/>
            </a:xfrm>
            <a:custGeom>
              <a:rect b="b" l="l" r="r" t="t"/>
              <a:pathLst>
                <a:path extrusionOk="0" h="839" w="849">
                  <a:moveTo>
                    <a:pt x="419" y="0"/>
                  </a:moveTo>
                  <a:cubicBezTo>
                    <a:pt x="184" y="0"/>
                    <a:pt x="0" y="184"/>
                    <a:pt x="0" y="420"/>
                  </a:cubicBezTo>
                  <a:cubicBezTo>
                    <a:pt x="0" y="654"/>
                    <a:pt x="184" y="838"/>
                    <a:pt x="419" y="838"/>
                  </a:cubicBezTo>
                  <a:lnTo>
                    <a:pt x="430" y="838"/>
                  </a:lnTo>
                  <a:cubicBezTo>
                    <a:pt x="664" y="838"/>
                    <a:pt x="849" y="654"/>
                    <a:pt x="849" y="420"/>
                  </a:cubicBezTo>
                  <a:cubicBezTo>
                    <a:pt x="849" y="184"/>
                    <a:pt x="664" y="0"/>
                    <a:pt x="4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42"/>
            <p:cNvSpPr/>
            <p:nvPr/>
          </p:nvSpPr>
          <p:spPr>
            <a:xfrm>
              <a:off x="1772150" y="1740603"/>
              <a:ext cx="68660" cy="68578"/>
            </a:xfrm>
            <a:custGeom>
              <a:rect b="b" l="l" r="r" t="t"/>
              <a:pathLst>
                <a:path extrusionOk="0" h="839" w="840">
                  <a:moveTo>
                    <a:pt x="420" y="0"/>
                  </a:moveTo>
                  <a:cubicBezTo>
                    <a:pt x="195" y="0"/>
                    <a:pt x="1" y="184"/>
                    <a:pt x="1" y="420"/>
                  </a:cubicBezTo>
                  <a:cubicBezTo>
                    <a:pt x="1" y="645"/>
                    <a:pt x="195" y="838"/>
                    <a:pt x="420" y="838"/>
                  </a:cubicBezTo>
                  <a:cubicBezTo>
                    <a:pt x="655" y="838"/>
                    <a:pt x="839" y="645"/>
                    <a:pt x="839" y="420"/>
                  </a:cubicBezTo>
                  <a:cubicBezTo>
                    <a:pt x="839" y="184"/>
                    <a:pt x="655"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42"/>
            <p:cNvSpPr/>
            <p:nvPr/>
          </p:nvSpPr>
          <p:spPr>
            <a:xfrm>
              <a:off x="1823973" y="1525792"/>
              <a:ext cx="68660" cy="68659"/>
            </a:xfrm>
            <a:custGeom>
              <a:rect b="b" l="l" r="r" t="t"/>
              <a:pathLst>
                <a:path extrusionOk="0" h="840" w="84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42"/>
            <p:cNvSpPr/>
            <p:nvPr/>
          </p:nvSpPr>
          <p:spPr>
            <a:xfrm>
              <a:off x="1847432" y="1545899"/>
              <a:ext cx="467130" cy="382777"/>
            </a:xfrm>
            <a:custGeom>
              <a:rect b="b" l="l" r="r" t="t"/>
              <a:pathLst>
                <a:path extrusionOk="0" h="4683" w="5715">
                  <a:moveTo>
                    <a:pt x="2863" y="1759"/>
                  </a:moveTo>
                  <a:cubicBezTo>
                    <a:pt x="3159" y="1759"/>
                    <a:pt x="3394" y="1994"/>
                    <a:pt x="3394" y="2291"/>
                  </a:cubicBezTo>
                  <a:cubicBezTo>
                    <a:pt x="3394" y="2587"/>
                    <a:pt x="3159" y="2832"/>
                    <a:pt x="2863" y="2832"/>
                  </a:cubicBezTo>
                  <a:lnTo>
                    <a:pt x="2852" y="2832"/>
                  </a:lnTo>
                  <a:cubicBezTo>
                    <a:pt x="2556" y="2832"/>
                    <a:pt x="2320" y="2587"/>
                    <a:pt x="2320" y="2291"/>
                  </a:cubicBezTo>
                  <a:cubicBezTo>
                    <a:pt x="2320" y="1994"/>
                    <a:pt x="2556" y="1759"/>
                    <a:pt x="2852" y="1759"/>
                  </a:cubicBezTo>
                  <a:close/>
                  <a:moveTo>
                    <a:pt x="3292" y="2914"/>
                  </a:moveTo>
                  <a:cubicBezTo>
                    <a:pt x="3445" y="2914"/>
                    <a:pt x="3578" y="3057"/>
                    <a:pt x="3578" y="3231"/>
                  </a:cubicBezTo>
                  <a:lnTo>
                    <a:pt x="3578" y="4090"/>
                  </a:lnTo>
                  <a:lnTo>
                    <a:pt x="2136" y="4090"/>
                  </a:lnTo>
                  <a:lnTo>
                    <a:pt x="2136" y="3231"/>
                  </a:lnTo>
                  <a:cubicBezTo>
                    <a:pt x="2136" y="3057"/>
                    <a:pt x="2270" y="2914"/>
                    <a:pt x="2423" y="2914"/>
                  </a:cubicBezTo>
                  <a:close/>
                  <a:moveTo>
                    <a:pt x="2689" y="0"/>
                  </a:moveTo>
                  <a:lnTo>
                    <a:pt x="2689" y="1360"/>
                  </a:lnTo>
                  <a:lnTo>
                    <a:pt x="1595" y="1360"/>
                  </a:lnTo>
                  <a:lnTo>
                    <a:pt x="614" y="389"/>
                  </a:lnTo>
                  <a:cubicBezTo>
                    <a:pt x="573" y="491"/>
                    <a:pt x="491" y="573"/>
                    <a:pt x="398" y="624"/>
                  </a:cubicBezTo>
                  <a:lnTo>
                    <a:pt x="1380" y="1605"/>
                  </a:lnTo>
                  <a:lnTo>
                    <a:pt x="1380" y="2638"/>
                  </a:lnTo>
                  <a:lnTo>
                    <a:pt x="0" y="2638"/>
                  </a:lnTo>
                  <a:cubicBezTo>
                    <a:pt x="21" y="2689"/>
                    <a:pt x="30" y="2740"/>
                    <a:pt x="30" y="2802"/>
                  </a:cubicBezTo>
                  <a:cubicBezTo>
                    <a:pt x="30" y="2852"/>
                    <a:pt x="21" y="2904"/>
                    <a:pt x="0" y="2955"/>
                  </a:cubicBezTo>
                  <a:lnTo>
                    <a:pt x="1380" y="2955"/>
                  </a:lnTo>
                  <a:lnTo>
                    <a:pt x="1380" y="4683"/>
                  </a:lnTo>
                  <a:lnTo>
                    <a:pt x="4335" y="4683"/>
                  </a:lnTo>
                  <a:lnTo>
                    <a:pt x="4335" y="2955"/>
                  </a:lnTo>
                  <a:lnTo>
                    <a:pt x="5715" y="2955"/>
                  </a:lnTo>
                  <a:cubicBezTo>
                    <a:pt x="5694" y="2904"/>
                    <a:pt x="5685" y="2852"/>
                    <a:pt x="5685" y="2802"/>
                  </a:cubicBezTo>
                  <a:cubicBezTo>
                    <a:pt x="5685" y="2740"/>
                    <a:pt x="5694" y="2689"/>
                    <a:pt x="5715" y="2638"/>
                  </a:cubicBezTo>
                  <a:lnTo>
                    <a:pt x="4335" y="2638"/>
                  </a:lnTo>
                  <a:lnTo>
                    <a:pt x="4335" y="1605"/>
                  </a:lnTo>
                  <a:lnTo>
                    <a:pt x="5316" y="624"/>
                  </a:lnTo>
                  <a:cubicBezTo>
                    <a:pt x="5224" y="573"/>
                    <a:pt x="5142" y="491"/>
                    <a:pt x="5101" y="389"/>
                  </a:cubicBezTo>
                  <a:lnTo>
                    <a:pt x="4120" y="1360"/>
                  </a:lnTo>
                  <a:lnTo>
                    <a:pt x="3026" y="1360"/>
                  </a:lnTo>
                  <a:lnTo>
                    <a:pt x="3026" y="0"/>
                  </a:lnTo>
                  <a:cubicBezTo>
                    <a:pt x="2975" y="21"/>
                    <a:pt x="2913" y="31"/>
                    <a:pt x="2852" y="31"/>
                  </a:cubicBezTo>
                  <a:cubicBezTo>
                    <a:pt x="2801" y="31"/>
                    <a:pt x="2750" y="21"/>
                    <a:pt x="2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42"/>
            <p:cNvSpPr/>
            <p:nvPr/>
          </p:nvSpPr>
          <p:spPr>
            <a:xfrm>
              <a:off x="2321194" y="1740603"/>
              <a:ext cx="68578" cy="68578"/>
            </a:xfrm>
            <a:custGeom>
              <a:rect b="b" l="l" r="r" t="t"/>
              <a:pathLst>
                <a:path extrusionOk="0" h="839" w="839">
                  <a:moveTo>
                    <a:pt x="420" y="0"/>
                  </a:moveTo>
                  <a:cubicBezTo>
                    <a:pt x="185" y="0"/>
                    <a:pt x="1" y="184"/>
                    <a:pt x="1" y="420"/>
                  </a:cubicBezTo>
                  <a:cubicBezTo>
                    <a:pt x="1" y="645"/>
                    <a:pt x="185" y="838"/>
                    <a:pt x="420" y="838"/>
                  </a:cubicBezTo>
                  <a:cubicBezTo>
                    <a:pt x="645" y="838"/>
                    <a:pt x="839" y="645"/>
                    <a:pt x="839" y="420"/>
                  </a:cubicBezTo>
                  <a:cubicBezTo>
                    <a:pt x="839" y="184"/>
                    <a:pt x="645" y="0"/>
                    <a:pt x="42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42"/>
            <p:cNvSpPr/>
            <p:nvPr/>
          </p:nvSpPr>
          <p:spPr>
            <a:xfrm>
              <a:off x="2269371" y="1525792"/>
              <a:ext cx="68660" cy="68659"/>
            </a:xfrm>
            <a:custGeom>
              <a:rect b="b" l="l" r="r" t="t"/>
              <a:pathLst>
                <a:path extrusionOk="0" h="840" w="840">
                  <a:moveTo>
                    <a:pt x="420" y="1"/>
                  </a:moveTo>
                  <a:cubicBezTo>
                    <a:pt x="185" y="1"/>
                    <a:pt x="1" y="185"/>
                    <a:pt x="1" y="420"/>
                  </a:cubicBezTo>
                  <a:cubicBezTo>
                    <a:pt x="1" y="655"/>
                    <a:pt x="185" y="839"/>
                    <a:pt x="420" y="839"/>
                  </a:cubicBezTo>
                  <a:cubicBezTo>
                    <a:pt x="655" y="839"/>
                    <a:pt x="839" y="655"/>
                    <a:pt x="839" y="420"/>
                  </a:cubicBezTo>
                  <a:cubicBezTo>
                    <a:pt x="839" y="185"/>
                    <a:pt x="655" y="1"/>
                    <a:pt x="4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p42"/>
          <p:cNvGrpSpPr/>
          <p:nvPr/>
        </p:nvGrpSpPr>
        <p:grpSpPr>
          <a:xfrm>
            <a:off x="914404" y="504170"/>
            <a:ext cx="4147461" cy="986397"/>
            <a:chOff x="552117" y="1670890"/>
            <a:chExt cx="2153295" cy="986397"/>
          </a:xfrm>
        </p:grpSpPr>
        <p:sp>
          <p:nvSpPr>
            <p:cNvPr id="1422" name="Google Shape;1422;p42"/>
            <p:cNvSpPr txBox="1"/>
            <p:nvPr/>
          </p:nvSpPr>
          <p:spPr>
            <a:xfrm>
              <a:off x="552117" y="1670890"/>
              <a:ext cx="2153295" cy="309549"/>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1" i="0" lang="en" sz="1700" u="none" cap="none" strike="noStrike">
                  <a:solidFill>
                    <a:schemeClr val="accent1"/>
                  </a:solidFill>
                  <a:latin typeface="Fira Sans Extra Condensed"/>
                  <a:ea typeface="Fira Sans Extra Condensed"/>
                  <a:cs typeface="Fira Sans Extra Condensed"/>
                  <a:sym typeface="Fira Sans Extra Condensed"/>
                </a:rPr>
                <a:t>Why we recommend it?</a:t>
              </a:r>
              <a:endParaRPr b="1" i="0" sz="17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423" name="Google Shape;1423;p42"/>
            <p:cNvSpPr txBox="1"/>
            <p:nvPr/>
          </p:nvSpPr>
          <p:spPr>
            <a:xfrm>
              <a:off x="668412" y="1963987"/>
              <a:ext cx="2037000" cy="693300"/>
            </a:xfrm>
            <a:prstGeom prst="rect">
              <a:avLst/>
            </a:prstGeom>
            <a:noFill/>
            <a:ln>
              <a:noFill/>
            </a:ln>
          </p:spPr>
          <p:txBody>
            <a:bodyPr anchorCtr="0" anchor="t" bIns="91425" lIns="91425" spcFirstLastPara="1" rIns="91425" wrap="square" tIns="91425">
              <a:noAutofit/>
            </a:bodyPr>
            <a:lstStyle/>
            <a:p>
              <a:pPr indent="-304800" lvl="0" marL="457200" marR="0" rtl="0" algn="r">
                <a:lnSpc>
                  <a:spcPct val="100000"/>
                </a:lnSpc>
                <a:spcBef>
                  <a:spcPts val="0"/>
                </a:spcBef>
                <a:spcAft>
                  <a:spcPts val="0"/>
                </a:spcAft>
                <a:buClr>
                  <a:srgbClr val="000000"/>
                </a:buClr>
                <a:buSzPts val="1200"/>
                <a:buFont typeface="Roboto"/>
                <a:buAutoNum type="arabicPeriod"/>
              </a:pPr>
              <a:r>
                <a:rPr lang="en" sz="1200">
                  <a:solidFill>
                    <a:schemeClr val="accent6"/>
                  </a:solidFill>
                  <a:latin typeface="Roboto"/>
                  <a:ea typeface="Roboto"/>
                  <a:cs typeface="Roboto"/>
                  <a:sym typeface="Roboto"/>
                </a:rPr>
                <a:t>Environmental problem is solved</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2. Cost effective</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3. Easy maintenance</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4. Multi purpose</a:t>
              </a:r>
              <a:endParaRPr b="0" i="0" sz="1200" u="none" cap="none" strike="noStrike">
                <a:solidFill>
                  <a:srgbClr val="000000"/>
                </a:solidFill>
                <a:latin typeface="Roboto"/>
                <a:ea typeface="Roboto"/>
                <a:cs typeface="Roboto"/>
                <a:sym typeface="Roboto"/>
              </a:endParaRPr>
            </a:p>
          </p:txBody>
        </p:sp>
      </p:grpSp>
      <p:sp>
        <p:nvSpPr>
          <p:cNvPr id="1424" name="Google Shape;1424;p42"/>
          <p:cNvSpPr/>
          <p:nvPr/>
        </p:nvSpPr>
        <p:spPr>
          <a:xfrm flipH="1" rot="-5400000">
            <a:off x="4715907" y="1132627"/>
            <a:ext cx="986163" cy="263358"/>
          </a:xfrm>
          <a:custGeom>
            <a:rect b="b" l="l" r="r" t="t"/>
            <a:pathLst>
              <a:path extrusionOk="0" h="3222" w="12065">
                <a:moveTo>
                  <a:pt x="685" y="1"/>
                </a:moveTo>
                <a:cubicBezTo>
                  <a:pt x="307" y="1"/>
                  <a:pt x="0" y="308"/>
                  <a:pt x="0" y="686"/>
                </a:cubicBezTo>
                <a:cubicBezTo>
                  <a:pt x="0" y="1013"/>
                  <a:pt x="225" y="1279"/>
                  <a:pt x="522" y="1351"/>
                </a:cubicBezTo>
                <a:lnTo>
                  <a:pt x="522" y="3221"/>
                </a:lnTo>
                <a:lnTo>
                  <a:pt x="12064" y="3221"/>
                </a:lnTo>
                <a:lnTo>
                  <a:pt x="12064" y="2925"/>
                </a:lnTo>
                <a:lnTo>
                  <a:pt x="818" y="2925"/>
                </a:lnTo>
                <a:lnTo>
                  <a:pt x="818" y="1360"/>
                </a:lnTo>
                <a:cubicBezTo>
                  <a:pt x="1135" y="1299"/>
                  <a:pt x="1370" y="1023"/>
                  <a:pt x="1370" y="686"/>
                </a:cubicBezTo>
                <a:cubicBezTo>
                  <a:pt x="1370" y="308"/>
                  <a:pt x="1063"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42"/>
          <p:cNvSpPr txBox="1"/>
          <p:nvPr>
            <p:ph idx="12" type="sldNum"/>
          </p:nvPr>
        </p:nvSpPr>
        <p:spPr>
          <a:xfrm>
            <a:off x="8450033" y="46099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426" name="Google Shape;1426;p42"/>
          <p:cNvSpPr/>
          <p:nvPr/>
        </p:nvSpPr>
        <p:spPr>
          <a:xfrm>
            <a:off x="3117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427" name="Google Shape;1427;p42"/>
          <p:cNvSpPr/>
          <p:nvPr/>
        </p:nvSpPr>
        <p:spPr>
          <a:xfrm>
            <a:off x="7397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428" name="Google Shape;1428;p42"/>
          <p:cNvSpPr/>
          <p:nvPr/>
        </p:nvSpPr>
        <p:spPr>
          <a:xfrm>
            <a:off x="11870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429" name="Google Shape;1429;p42"/>
          <p:cNvSpPr/>
          <p:nvPr/>
        </p:nvSpPr>
        <p:spPr>
          <a:xfrm>
            <a:off x="16150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430" name="Google Shape;1430;p42"/>
          <p:cNvSpPr/>
          <p:nvPr/>
        </p:nvSpPr>
        <p:spPr>
          <a:xfrm>
            <a:off x="2062338"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431" name="Google Shape;1431;p42"/>
          <p:cNvSpPr/>
          <p:nvPr/>
        </p:nvSpPr>
        <p:spPr>
          <a:xfrm>
            <a:off x="251556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432" name="Google Shape;1432;p42">
            <a:hlinkClick action="ppaction://hlinksldjump" r:id="rId3"/>
          </p:cNvPr>
          <p:cNvSpPr/>
          <p:nvPr/>
        </p:nvSpPr>
        <p:spPr>
          <a:xfrm>
            <a:off x="311700"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433" name="Google Shape;1433;p42">
            <a:hlinkClick action="ppaction://hlinksldjump" r:id="rId4"/>
          </p:cNvPr>
          <p:cNvSpPr/>
          <p:nvPr/>
        </p:nvSpPr>
        <p:spPr>
          <a:xfrm>
            <a:off x="739713"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434" name="Google Shape;1434;p42">
            <a:hlinkClick action="ppaction://hlinksldjump" r:id="rId5"/>
          </p:cNvPr>
          <p:cNvSpPr/>
          <p:nvPr/>
        </p:nvSpPr>
        <p:spPr>
          <a:xfrm>
            <a:off x="1187025" y="48156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435" name="Google Shape;1435;p42">
            <a:hlinkClick action="ppaction://hlinksldjump" r:id="rId6"/>
          </p:cNvPr>
          <p:cNvSpPr/>
          <p:nvPr/>
        </p:nvSpPr>
        <p:spPr>
          <a:xfrm>
            <a:off x="1615038" y="48156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436" name="Google Shape;1436;p42">
            <a:hlinkClick action="ppaction://hlinksldjump" r:id="rId7"/>
          </p:cNvPr>
          <p:cNvSpPr/>
          <p:nvPr/>
        </p:nvSpPr>
        <p:spPr>
          <a:xfrm>
            <a:off x="2062338"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437" name="Google Shape;1437;p42">
            <a:hlinkClick action="ppaction://hlinksldjump" r:id="rId8"/>
          </p:cNvPr>
          <p:cNvSpPr/>
          <p:nvPr/>
        </p:nvSpPr>
        <p:spPr>
          <a:xfrm>
            <a:off x="2515563" y="48156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pic>
        <p:nvPicPr>
          <p:cNvPr id="1442" name="Google Shape;1442;p43" title="Additional Feature.mp4">
            <a:hlinkClick r:id="rId3"/>
          </p:cNvPr>
          <p:cNvPicPr preferRelativeResize="0"/>
          <p:nvPr/>
        </p:nvPicPr>
        <p:blipFill>
          <a:blip r:embed="rId4">
            <a:alphaModFix/>
          </a:blip>
          <a:stretch>
            <a:fillRect/>
          </a:stretch>
        </p:blipFill>
        <p:spPr>
          <a:xfrm>
            <a:off x="0" y="0"/>
            <a:ext cx="9323300" cy="5143500"/>
          </a:xfrm>
          <a:prstGeom prst="rect">
            <a:avLst/>
          </a:prstGeom>
          <a:noFill/>
          <a:ln>
            <a:noFill/>
          </a:ln>
        </p:spPr>
      </p:pic>
      <p:sp>
        <p:nvSpPr>
          <p:cNvPr id="1443" name="Google Shape;144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444" name="Google Shape;1444;p43"/>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445" name="Google Shape;1445;p43"/>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446" name="Google Shape;1446;p43"/>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447" name="Google Shape;1447;p43"/>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448" name="Google Shape;1448;p43"/>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449" name="Google Shape;1449;p43"/>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450" name="Google Shape;1450;p43"/>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451" name="Google Shape;1451;p43"/>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452" name="Google Shape;1452;p43"/>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453" name="Google Shape;1453;p43"/>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454" name="Google Shape;1454;p43"/>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455" name="Google Shape;1455;p43"/>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456" name="Google Shape;1456;p43">
            <a:hlinkClick action="ppaction://hlinksldjump" r:id="rId5"/>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457" name="Google Shape;1457;p43">
            <a:hlinkClick action="ppaction://hlinksldjump" r:id="rId6"/>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458" name="Google Shape;1458;p43">
            <a:hlinkClick action="ppaction://hlinksldjump" r:id="rId7"/>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459" name="Google Shape;1459;p43">
            <a:hlinkClick action="ppaction://hlinksldjump" r:id="rId8"/>
          </p:cNvPr>
          <p:cNvSpPr/>
          <p:nvPr/>
        </p:nvSpPr>
        <p:spPr>
          <a:xfrm>
            <a:off x="16150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460" name="Google Shape;1460;p43">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461" name="Google Shape;1461;p43">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44"/>
          <p:cNvSpPr/>
          <p:nvPr/>
        </p:nvSpPr>
        <p:spPr>
          <a:xfrm flipH="1">
            <a:off x="4542318" y="1249725"/>
            <a:ext cx="47475" cy="2884050"/>
          </a:xfrm>
          <a:custGeom>
            <a:rect b="b" l="l" r="r" t="t"/>
            <a:pathLst>
              <a:path extrusionOk="0" h="30553" w="120">
                <a:moveTo>
                  <a:pt x="60" y="0"/>
                </a:moveTo>
                <a:cubicBezTo>
                  <a:pt x="31" y="0"/>
                  <a:pt x="1" y="20"/>
                  <a:pt x="1" y="40"/>
                </a:cubicBezTo>
                <a:lnTo>
                  <a:pt x="1" y="30503"/>
                </a:lnTo>
                <a:cubicBezTo>
                  <a:pt x="1" y="30533"/>
                  <a:pt x="31" y="30553"/>
                  <a:pt x="60" y="30553"/>
                </a:cubicBezTo>
                <a:cubicBezTo>
                  <a:pt x="90" y="30553"/>
                  <a:pt x="120" y="30533"/>
                  <a:pt x="120" y="30503"/>
                </a:cubicBezTo>
                <a:lnTo>
                  <a:pt x="120" y="40"/>
                </a:lnTo>
                <a:cubicBezTo>
                  <a:pt x="120" y="20"/>
                  <a:pt x="90" y="0"/>
                  <a:pt x="60" y="0"/>
                </a:cubicBez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44"/>
          <p:cNvSpPr txBox="1"/>
          <p:nvPr>
            <p:ph type="title"/>
          </p:nvPr>
        </p:nvSpPr>
        <p:spPr>
          <a:xfrm>
            <a:off x="2011113" y="127825"/>
            <a:ext cx="51099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solidFill>
                  <a:schemeClr val="accent6"/>
                </a:solidFill>
              </a:rPr>
              <a:t>Where we are?</a:t>
            </a:r>
            <a:endParaRPr/>
          </a:p>
        </p:txBody>
      </p:sp>
      <p:grpSp>
        <p:nvGrpSpPr>
          <p:cNvPr id="1468" name="Google Shape;1468;p44"/>
          <p:cNvGrpSpPr/>
          <p:nvPr/>
        </p:nvGrpSpPr>
        <p:grpSpPr>
          <a:xfrm>
            <a:off x="4513927" y="1404295"/>
            <a:ext cx="2776778" cy="832547"/>
            <a:chOff x="4513927" y="1404295"/>
            <a:chExt cx="2776778" cy="832547"/>
          </a:xfrm>
        </p:grpSpPr>
        <p:grpSp>
          <p:nvGrpSpPr>
            <p:cNvPr id="1469" name="Google Shape;1469;p44"/>
            <p:cNvGrpSpPr/>
            <p:nvPr/>
          </p:nvGrpSpPr>
          <p:grpSpPr>
            <a:xfrm>
              <a:off x="4513927" y="1404295"/>
              <a:ext cx="2776778" cy="832547"/>
              <a:chOff x="4501416" y="1814672"/>
              <a:chExt cx="3753417" cy="1217886"/>
            </a:xfrm>
          </p:grpSpPr>
          <p:grpSp>
            <p:nvGrpSpPr>
              <p:cNvPr id="1470" name="Google Shape;1470;p44"/>
              <p:cNvGrpSpPr/>
              <p:nvPr/>
            </p:nvGrpSpPr>
            <p:grpSpPr>
              <a:xfrm rot="10800000">
                <a:off x="4572000" y="1816958"/>
                <a:ext cx="3186900" cy="1215600"/>
                <a:chOff x="202825" y="238463"/>
                <a:chExt cx="3186900" cy="1215600"/>
              </a:xfrm>
            </p:grpSpPr>
            <p:cxnSp>
              <p:nvCxnSpPr>
                <p:cNvPr id="1471" name="Google Shape;1471;p44"/>
                <p:cNvCxnSpPr>
                  <a:stCxn id="1472" idx="3"/>
                </p:cNvCxnSpPr>
                <p:nvPr/>
              </p:nvCxnSpPr>
              <p:spPr>
                <a:xfrm>
                  <a:off x="2928325" y="846263"/>
                  <a:ext cx="461400" cy="0"/>
                </a:xfrm>
                <a:prstGeom prst="straightConnector1">
                  <a:avLst/>
                </a:prstGeom>
                <a:noFill/>
                <a:ln cap="flat" cmpd="sng" w="19050">
                  <a:solidFill>
                    <a:srgbClr val="F3F3F3"/>
                  </a:solidFill>
                  <a:prstDash val="solid"/>
                  <a:round/>
                  <a:headEnd len="sm" w="sm" type="none"/>
                  <a:tailEnd len="sm" w="sm" type="none"/>
                </a:ln>
              </p:spPr>
            </p:cxnSp>
            <p:sp>
              <p:nvSpPr>
                <p:cNvPr id="1473" name="Google Shape;1473;p44"/>
                <p:cNvSpPr/>
                <p:nvPr/>
              </p:nvSpPr>
              <p:spPr>
                <a:xfrm>
                  <a:off x="2745723" y="662689"/>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44"/>
                <p:cNvSpPr/>
                <p:nvPr/>
              </p:nvSpPr>
              <p:spPr>
                <a:xfrm>
                  <a:off x="202825" y="238463"/>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4" name="Google Shape;1474;p44"/>
              <p:cNvSpPr/>
              <p:nvPr/>
            </p:nvSpPr>
            <p:spPr>
              <a:xfrm>
                <a:off x="7276226" y="181467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92"/>
                      <a:pt x="1359" y="12758"/>
                    </a:cubicBezTo>
                    <a:cubicBezTo>
                      <a:pt x="1696" y="13373"/>
                      <a:pt x="2092" y="13948"/>
                      <a:pt x="2538" y="14483"/>
                    </a:cubicBezTo>
                    <a:cubicBezTo>
                      <a:pt x="2667" y="14641"/>
                      <a:pt x="2806" y="14791"/>
                      <a:pt x="2934" y="14939"/>
                    </a:cubicBezTo>
                    <a:lnTo>
                      <a:pt x="9318" y="14939"/>
                    </a:lnTo>
                    <a:cubicBezTo>
                      <a:pt x="10479" y="14939"/>
                      <a:pt x="11411" y="14007"/>
                      <a:pt x="11411" y="12857"/>
                    </a:cubicBezTo>
                    <a:lnTo>
                      <a:pt x="11411" y="2091"/>
                    </a:lnTo>
                    <a:cubicBezTo>
                      <a:pt x="11411" y="942"/>
                      <a:pt x="10479" y="0"/>
                      <a:pt x="93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5" name="Google Shape;1475;p44"/>
              <p:cNvCxnSpPr/>
              <p:nvPr/>
            </p:nvCxnSpPr>
            <p:spPr>
              <a:xfrm rot="10800000">
                <a:off x="4572000" y="2421171"/>
                <a:ext cx="461400" cy="0"/>
              </a:xfrm>
              <a:prstGeom prst="straightConnector1">
                <a:avLst/>
              </a:prstGeom>
              <a:noFill/>
              <a:ln cap="flat" cmpd="sng" w="19050">
                <a:solidFill>
                  <a:srgbClr val="F3F3F3"/>
                </a:solidFill>
                <a:prstDash val="solid"/>
                <a:round/>
                <a:headEnd len="sm" w="sm" type="none"/>
                <a:tailEnd len="sm" w="sm" type="none"/>
              </a:ln>
            </p:spPr>
          </p:cxnSp>
          <p:sp>
            <p:nvSpPr>
              <p:cNvPr id="1476" name="Google Shape;1476;p44"/>
              <p:cNvSpPr/>
              <p:nvPr/>
            </p:nvSpPr>
            <p:spPr>
              <a:xfrm>
                <a:off x="4501416" y="2356282"/>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44"/>
              <p:cNvSpPr txBox="1"/>
              <p:nvPr/>
            </p:nvSpPr>
            <p:spPr>
              <a:xfrm>
                <a:off x="7326933" y="181695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02</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1478" name="Google Shape;1478;p44"/>
            <p:cNvSpPr txBox="1"/>
            <p:nvPr/>
          </p:nvSpPr>
          <p:spPr>
            <a:xfrm>
              <a:off x="4945625" y="1570679"/>
              <a:ext cx="1561800" cy="4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How Smart Parking Works?</a:t>
              </a:r>
              <a:endParaRPr b="0" i="0" sz="1200" u="none" cap="none" strike="noStrike">
                <a:solidFill>
                  <a:schemeClr val="accent6"/>
                </a:solidFill>
                <a:latin typeface="Roboto"/>
                <a:ea typeface="Roboto"/>
                <a:cs typeface="Roboto"/>
                <a:sym typeface="Roboto"/>
              </a:endParaRPr>
            </a:p>
          </p:txBody>
        </p:sp>
        <p:sp>
          <p:nvSpPr>
            <p:cNvPr id="1479" name="Google Shape;1479;p44"/>
            <p:cNvSpPr txBox="1"/>
            <p:nvPr/>
          </p:nvSpPr>
          <p:spPr>
            <a:xfrm>
              <a:off x="6723825" y="17812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5 - 6</a:t>
              </a:r>
              <a:endParaRPr sz="1000">
                <a:solidFill>
                  <a:schemeClr val="accent5"/>
                </a:solidFill>
              </a:endParaRPr>
            </a:p>
          </p:txBody>
        </p:sp>
        <p:cxnSp>
          <p:nvCxnSpPr>
            <p:cNvPr id="1480" name="Google Shape;1480;p44"/>
            <p:cNvCxnSpPr/>
            <p:nvPr/>
          </p:nvCxnSpPr>
          <p:spPr>
            <a:xfrm>
              <a:off x="6744225" y="1857475"/>
              <a:ext cx="406500" cy="0"/>
            </a:xfrm>
            <a:prstGeom prst="straightConnector1">
              <a:avLst/>
            </a:prstGeom>
            <a:noFill/>
            <a:ln cap="flat" cmpd="sng" w="9525">
              <a:solidFill>
                <a:schemeClr val="accent5"/>
              </a:solidFill>
              <a:prstDash val="solid"/>
              <a:round/>
              <a:headEnd len="med" w="med" type="none"/>
              <a:tailEnd len="med" w="med" type="none"/>
            </a:ln>
          </p:spPr>
        </p:cxnSp>
      </p:grpSp>
      <p:grpSp>
        <p:nvGrpSpPr>
          <p:cNvPr id="1481" name="Google Shape;1481;p44"/>
          <p:cNvGrpSpPr/>
          <p:nvPr/>
        </p:nvGrpSpPr>
        <p:grpSpPr>
          <a:xfrm>
            <a:off x="1788733" y="2003055"/>
            <a:ext cx="2831486" cy="832603"/>
            <a:chOff x="1788733" y="2003055"/>
            <a:chExt cx="2831486" cy="832603"/>
          </a:xfrm>
        </p:grpSpPr>
        <p:grpSp>
          <p:nvGrpSpPr>
            <p:cNvPr id="1482" name="Google Shape;1482;p44"/>
            <p:cNvGrpSpPr/>
            <p:nvPr/>
          </p:nvGrpSpPr>
          <p:grpSpPr>
            <a:xfrm>
              <a:off x="1788733" y="2003055"/>
              <a:ext cx="2831486" cy="832603"/>
              <a:chOff x="898882" y="2622330"/>
              <a:chExt cx="3736456" cy="1216366"/>
            </a:xfrm>
          </p:grpSpPr>
          <p:grpSp>
            <p:nvGrpSpPr>
              <p:cNvPr id="1483" name="Google Shape;1483;p44"/>
              <p:cNvGrpSpPr/>
              <p:nvPr/>
            </p:nvGrpSpPr>
            <p:grpSpPr>
              <a:xfrm>
                <a:off x="1399875" y="2623096"/>
                <a:ext cx="3186900" cy="1215600"/>
                <a:chOff x="1399875" y="1044600"/>
                <a:chExt cx="3186900" cy="1215600"/>
              </a:xfrm>
            </p:grpSpPr>
            <p:cxnSp>
              <p:nvCxnSpPr>
                <p:cNvPr id="1484" name="Google Shape;1484;p44"/>
                <p:cNvCxnSpPr>
                  <a:stCxn id="1485"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1486" name="Google Shape;1486;p4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4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7" name="Google Shape;1487;p44"/>
              <p:cNvSpPr/>
              <p:nvPr/>
            </p:nvSpPr>
            <p:spPr>
              <a:xfrm>
                <a:off x="939926" y="2622330"/>
                <a:ext cx="927857" cy="1215585"/>
              </a:xfrm>
              <a:custGeom>
                <a:rect b="b" l="l" r="r" t="t"/>
                <a:pathLst>
                  <a:path extrusionOk="0" h="14950" w="11411">
                    <a:moveTo>
                      <a:pt x="2102" y="0"/>
                    </a:moveTo>
                    <a:cubicBezTo>
                      <a:pt x="952" y="0"/>
                      <a:pt x="11" y="932"/>
                      <a:pt x="11" y="2091"/>
                    </a:cubicBezTo>
                    <a:lnTo>
                      <a:pt x="0" y="12848"/>
                    </a:lnTo>
                    <a:cubicBezTo>
                      <a:pt x="0" y="14007"/>
                      <a:pt x="932" y="14939"/>
                      <a:pt x="2092" y="14939"/>
                    </a:cubicBezTo>
                    <a:lnTo>
                      <a:pt x="8476" y="14949"/>
                    </a:lnTo>
                    <a:cubicBezTo>
                      <a:pt x="8605" y="14800"/>
                      <a:pt x="8744" y="14652"/>
                      <a:pt x="8873" y="14493"/>
                    </a:cubicBezTo>
                    <a:cubicBezTo>
                      <a:pt x="9319" y="13958"/>
                      <a:pt x="9715" y="13373"/>
                      <a:pt x="10052" y="12758"/>
                    </a:cubicBezTo>
                    <a:cubicBezTo>
                      <a:pt x="10915" y="11192"/>
                      <a:pt x="11411" y="9387"/>
                      <a:pt x="11411" y="7475"/>
                    </a:cubicBezTo>
                    <a:cubicBezTo>
                      <a:pt x="11411" y="7197"/>
                      <a:pt x="11400" y="6920"/>
                      <a:pt x="11381" y="6642"/>
                    </a:cubicBezTo>
                    <a:cubicBezTo>
                      <a:pt x="11193" y="4094"/>
                      <a:pt x="10131" y="1785"/>
                      <a:pt x="8496" y="10"/>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44"/>
              <p:cNvSpPr/>
              <p:nvPr/>
            </p:nvSpPr>
            <p:spPr>
              <a:xfrm>
                <a:off x="1130238" y="3297831"/>
                <a:ext cx="465189" cy="9757"/>
              </a:xfrm>
              <a:custGeom>
                <a:rect b="b" l="l" r="r" t="t"/>
                <a:pathLst>
                  <a:path extrusionOk="0" h="120" w="5721">
                    <a:moveTo>
                      <a:pt x="60" y="1"/>
                    </a:moveTo>
                    <a:cubicBezTo>
                      <a:pt x="31" y="1"/>
                      <a:pt x="1" y="21"/>
                      <a:pt x="1" y="51"/>
                    </a:cubicBezTo>
                    <a:cubicBezTo>
                      <a:pt x="1" y="90"/>
                      <a:pt x="31" y="110"/>
                      <a:pt x="60" y="110"/>
                    </a:cubicBezTo>
                    <a:lnTo>
                      <a:pt x="5661" y="120"/>
                    </a:lnTo>
                    <a:cubicBezTo>
                      <a:pt x="5691" y="120"/>
                      <a:pt x="5721" y="90"/>
                      <a:pt x="5721" y="60"/>
                    </a:cubicBezTo>
                    <a:cubicBezTo>
                      <a:pt x="5721" y="31"/>
                      <a:pt x="5691" y="1"/>
                      <a:pt x="5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44"/>
              <p:cNvSpPr/>
              <p:nvPr/>
            </p:nvSpPr>
            <p:spPr>
              <a:xfrm>
                <a:off x="4501416" y="3163940"/>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44"/>
              <p:cNvSpPr txBox="1"/>
              <p:nvPr/>
            </p:nvSpPr>
            <p:spPr>
              <a:xfrm>
                <a:off x="1927265" y="2717878"/>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IoT base on</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Outdoor parking space</a:t>
                </a:r>
                <a:endParaRPr b="0" i="0" sz="1200" u="none" cap="none" strike="noStrike">
                  <a:solidFill>
                    <a:schemeClr val="accent6"/>
                  </a:solidFill>
                  <a:latin typeface="Roboto"/>
                  <a:ea typeface="Roboto"/>
                  <a:cs typeface="Roboto"/>
                  <a:sym typeface="Roboto"/>
                </a:endParaRPr>
              </a:p>
            </p:txBody>
          </p:sp>
          <p:sp>
            <p:nvSpPr>
              <p:cNvPr id="1491" name="Google Shape;1491;p44"/>
              <p:cNvSpPr txBox="1"/>
              <p:nvPr/>
            </p:nvSpPr>
            <p:spPr>
              <a:xfrm>
                <a:off x="898882" y="2623085"/>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03</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1492" name="Google Shape;1492;p44"/>
            <p:cNvSpPr txBox="1"/>
            <p:nvPr/>
          </p:nvSpPr>
          <p:spPr>
            <a:xfrm>
              <a:off x="1906650" y="2402400"/>
              <a:ext cx="50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7 - 11</a:t>
              </a:r>
              <a:endParaRPr sz="1000">
                <a:solidFill>
                  <a:schemeClr val="accent5"/>
                </a:solidFill>
              </a:endParaRPr>
            </a:p>
          </p:txBody>
        </p:sp>
      </p:grpSp>
      <p:grpSp>
        <p:nvGrpSpPr>
          <p:cNvPr id="1493" name="Google Shape;1493;p44"/>
          <p:cNvGrpSpPr/>
          <p:nvPr/>
        </p:nvGrpSpPr>
        <p:grpSpPr>
          <a:xfrm>
            <a:off x="1788733" y="3177030"/>
            <a:ext cx="2831486" cy="832603"/>
            <a:chOff x="1788733" y="3177030"/>
            <a:chExt cx="2831486" cy="832603"/>
          </a:xfrm>
        </p:grpSpPr>
        <p:grpSp>
          <p:nvGrpSpPr>
            <p:cNvPr id="1494" name="Google Shape;1494;p44"/>
            <p:cNvGrpSpPr/>
            <p:nvPr/>
          </p:nvGrpSpPr>
          <p:grpSpPr>
            <a:xfrm>
              <a:off x="1788733" y="3177030"/>
              <a:ext cx="2831486" cy="832603"/>
              <a:chOff x="898882" y="2622330"/>
              <a:chExt cx="3736456" cy="1216366"/>
            </a:xfrm>
          </p:grpSpPr>
          <p:grpSp>
            <p:nvGrpSpPr>
              <p:cNvPr id="1495" name="Google Shape;1495;p44"/>
              <p:cNvGrpSpPr/>
              <p:nvPr/>
            </p:nvGrpSpPr>
            <p:grpSpPr>
              <a:xfrm>
                <a:off x="1399875" y="2623096"/>
                <a:ext cx="3186900" cy="1215600"/>
                <a:chOff x="1399875" y="1044600"/>
                <a:chExt cx="3186900" cy="1215600"/>
              </a:xfrm>
            </p:grpSpPr>
            <p:cxnSp>
              <p:nvCxnSpPr>
                <p:cNvPr id="1496" name="Google Shape;1496;p44"/>
                <p:cNvCxnSpPr>
                  <a:stCxn id="1497"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1498" name="Google Shape;1498;p4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4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9" name="Google Shape;1499;p44"/>
              <p:cNvSpPr/>
              <p:nvPr/>
            </p:nvSpPr>
            <p:spPr>
              <a:xfrm>
                <a:off x="939926" y="2622330"/>
                <a:ext cx="927857" cy="1215585"/>
              </a:xfrm>
              <a:custGeom>
                <a:rect b="b" l="l" r="r" t="t"/>
                <a:pathLst>
                  <a:path extrusionOk="0" h="14950" w="11411">
                    <a:moveTo>
                      <a:pt x="2102" y="0"/>
                    </a:moveTo>
                    <a:cubicBezTo>
                      <a:pt x="952" y="0"/>
                      <a:pt x="11" y="932"/>
                      <a:pt x="11" y="2091"/>
                    </a:cubicBezTo>
                    <a:lnTo>
                      <a:pt x="0" y="12848"/>
                    </a:lnTo>
                    <a:cubicBezTo>
                      <a:pt x="0" y="14007"/>
                      <a:pt x="932" y="14939"/>
                      <a:pt x="2092" y="14939"/>
                    </a:cubicBezTo>
                    <a:lnTo>
                      <a:pt x="8476" y="14949"/>
                    </a:lnTo>
                    <a:cubicBezTo>
                      <a:pt x="8605" y="14800"/>
                      <a:pt x="8744" y="14652"/>
                      <a:pt x="8873" y="14493"/>
                    </a:cubicBezTo>
                    <a:cubicBezTo>
                      <a:pt x="9319" y="13958"/>
                      <a:pt x="9715" y="13373"/>
                      <a:pt x="10052" y="12758"/>
                    </a:cubicBezTo>
                    <a:cubicBezTo>
                      <a:pt x="10915" y="11192"/>
                      <a:pt x="11411" y="9387"/>
                      <a:pt x="11411" y="7475"/>
                    </a:cubicBezTo>
                    <a:cubicBezTo>
                      <a:pt x="11411" y="7197"/>
                      <a:pt x="11400" y="6920"/>
                      <a:pt x="11381" y="6642"/>
                    </a:cubicBezTo>
                    <a:cubicBezTo>
                      <a:pt x="11193" y="4094"/>
                      <a:pt x="10131" y="1785"/>
                      <a:pt x="8496" y="10"/>
                    </a:cubicBezTo>
                    <a:lnTo>
                      <a:pt x="21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44"/>
              <p:cNvSpPr/>
              <p:nvPr/>
            </p:nvSpPr>
            <p:spPr>
              <a:xfrm>
                <a:off x="1130238" y="3297831"/>
                <a:ext cx="465189" cy="9757"/>
              </a:xfrm>
              <a:custGeom>
                <a:rect b="b" l="l" r="r" t="t"/>
                <a:pathLst>
                  <a:path extrusionOk="0" h="120" w="5721">
                    <a:moveTo>
                      <a:pt x="60" y="1"/>
                    </a:moveTo>
                    <a:cubicBezTo>
                      <a:pt x="31" y="1"/>
                      <a:pt x="1" y="21"/>
                      <a:pt x="1" y="51"/>
                    </a:cubicBezTo>
                    <a:cubicBezTo>
                      <a:pt x="1" y="90"/>
                      <a:pt x="31" y="110"/>
                      <a:pt x="60" y="110"/>
                    </a:cubicBezTo>
                    <a:lnTo>
                      <a:pt x="5661" y="120"/>
                    </a:lnTo>
                    <a:cubicBezTo>
                      <a:pt x="5691" y="120"/>
                      <a:pt x="5721" y="90"/>
                      <a:pt x="5721" y="60"/>
                    </a:cubicBezTo>
                    <a:cubicBezTo>
                      <a:pt x="5721" y="31"/>
                      <a:pt x="5691" y="1"/>
                      <a:pt x="5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44"/>
              <p:cNvSpPr/>
              <p:nvPr/>
            </p:nvSpPr>
            <p:spPr>
              <a:xfrm>
                <a:off x="4501416" y="3163940"/>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44"/>
              <p:cNvSpPr txBox="1"/>
              <p:nvPr/>
            </p:nvSpPr>
            <p:spPr>
              <a:xfrm>
                <a:off x="1927265" y="2717878"/>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Challenges of</a:t>
                </a:r>
                <a:br>
                  <a:rPr lang="en" sz="1200">
                    <a:solidFill>
                      <a:schemeClr val="accent6"/>
                    </a:solidFill>
                    <a:latin typeface="Roboto"/>
                    <a:ea typeface="Roboto"/>
                    <a:cs typeface="Roboto"/>
                    <a:sym typeface="Roboto"/>
                  </a:rPr>
                </a:br>
                <a:r>
                  <a:rPr lang="en" sz="1200">
                    <a:solidFill>
                      <a:schemeClr val="accent6"/>
                    </a:solidFill>
                    <a:latin typeface="Roboto"/>
                    <a:ea typeface="Roboto"/>
                    <a:cs typeface="Roboto"/>
                    <a:sym typeface="Roboto"/>
                  </a:rPr>
                  <a:t>Outdoor Smart Parking</a:t>
                </a:r>
                <a:endParaRPr b="0" i="0" sz="1200" u="none" cap="none" strike="noStrike">
                  <a:solidFill>
                    <a:schemeClr val="accent6"/>
                  </a:solidFill>
                  <a:latin typeface="Roboto"/>
                  <a:ea typeface="Roboto"/>
                  <a:cs typeface="Roboto"/>
                  <a:sym typeface="Roboto"/>
                </a:endParaRPr>
              </a:p>
            </p:txBody>
          </p:sp>
          <p:sp>
            <p:nvSpPr>
              <p:cNvPr id="1503" name="Google Shape;1503;p44"/>
              <p:cNvSpPr txBox="1"/>
              <p:nvPr/>
            </p:nvSpPr>
            <p:spPr>
              <a:xfrm>
                <a:off x="898882" y="2623085"/>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5</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1504" name="Google Shape;1504;p44"/>
            <p:cNvSpPr txBox="1"/>
            <p:nvPr/>
          </p:nvSpPr>
          <p:spPr>
            <a:xfrm>
              <a:off x="1965563" y="3593600"/>
              <a:ext cx="34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33</a:t>
              </a:r>
              <a:endParaRPr sz="1000">
                <a:solidFill>
                  <a:schemeClr val="accent5"/>
                </a:solidFill>
              </a:endParaRPr>
            </a:p>
          </p:txBody>
        </p:sp>
      </p:grpSp>
      <p:grpSp>
        <p:nvGrpSpPr>
          <p:cNvPr id="1505" name="Google Shape;1505;p44"/>
          <p:cNvGrpSpPr/>
          <p:nvPr/>
        </p:nvGrpSpPr>
        <p:grpSpPr>
          <a:xfrm>
            <a:off x="4513927" y="3748994"/>
            <a:ext cx="2907998" cy="928921"/>
            <a:chOff x="4513927" y="3748994"/>
            <a:chExt cx="2907998" cy="928921"/>
          </a:xfrm>
        </p:grpSpPr>
        <p:grpSp>
          <p:nvGrpSpPr>
            <p:cNvPr id="1506" name="Google Shape;1506;p44"/>
            <p:cNvGrpSpPr/>
            <p:nvPr/>
          </p:nvGrpSpPr>
          <p:grpSpPr>
            <a:xfrm>
              <a:off x="4513927" y="3748994"/>
              <a:ext cx="2711574" cy="928921"/>
              <a:chOff x="4501416" y="3428337"/>
              <a:chExt cx="3764507" cy="1357278"/>
            </a:xfrm>
          </p:grpSpPr>
          <p:grpSp>
            <p:nvGrpSpPr>
              <p:cNvPr id="1507" name="Google Shape;1507;p44"/>
              <p:cNvGrpSpPr/>
              <p:nvPr/>
            </p:nvGrpSpPr>
            <p:grpSpPr>
              <a:xfrm>
                <a:off x="4549839" y="3429215"/>
                <a:ext cx="3186900" cy="1215600"/>
                <a:chOff x="4515514" y="1850720"/>
                <a:chExt cx="3186900" cy="1215600"/>
              </a:xfrm>
            </p:grpSpPr>
            <p:cxnSp>
              <p:nvCxnSpPr>
                <p:cNvPr id="1508" name="Google Shape;1508;p44"/>
                <p:cNvCxnSpPr>
                  <a:stCxn id="1509" idx="3"/>
                </p:cNvCxnSpPr>
                <p:nvPr/>
              </p:nvCxnSpPr>
              <p:spPr>
                <a:xfrm rot="10800000">
                  <a:off x="4515514" y="2458520"/>
                  <a:ext cx="461400" cy="0"/>
                </a:xfrm>
                <a:prstGeom prst="straightConnector1">
                  <a:avLst/>
                </a:prstGeom>
                <a:noFill/>
                <a:ln cap="flat" cmpd="sng" w="19050">
                  <a:solidFill>
                    <a:srgbClr val="F3F3F3"/>
                  </a:solidFill>
                  <a:prstDash val="solid"/>
                  <a:round/>
                  <a:headEnd len="sm" w="sm" type="none"/>
                  <a:tailEnd len="sm" w="sm" type="none"/>
                </a:ln>
              </p:spPr>
            </p:cxnSp>
            <p:sp>
              <p:nvSpPr>
                <p:cNvPr id="1510" name="Google Shape;1510;p44"/>
                <p:cNvSpPr/>
                <p:nvPr/>
              </p:nvSpPr>
              <p:spPr>
                <a:xfrm rot="10800000">
                  <a:off x="4820577" y="2281035"/>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4"/>
                <p:cNvSpPr/>
                <p:nvPr/>
              </p:nvSpPr>
              <p:spPr>
                <a:xfrm rot="10800000">
                  <a:off x="4976914" y="185072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1" name="Google Shape;1511;p44"/>
              <p:cNvSpPr/>
              <p:nvPr/>
            </p:nvSpPr>
            <p:spPr>
              <a:xfrm>
                <a:off x="7276226" y="342836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82"/>
                      <a:pt x="1359" y="12758"/>
                    </a:cubicBezTo>
                    <a:cubicBezTo>
                      <a:pt x="1696" y="13373"/>
                      <a:pt x="2092" y="13948"/>
                      <a:pt x="2538" y="14483"/>
                    </a:cubicBezTo>
                    <a:cubicBezTo>
                      <a:pt x="2667" y="14642"/>
                      <a:pt x="2806" y="14791"/>
                      <a:pt x="2934" y="14939"/>
                    </a:cubicBezTo>
                    <a:lnTo>
                      <a:pt x="9318" y="14939"/>
                    </a:lnTo>
                    <a:cubicBezTo>
                      <a:pt x="10479" y="14939"/>
                      <a:pt x="11411" y="14007"/>
                      <a:pt x="11411" y="12848"/>
                    </a:cubicBezTo>
                    <a:lnTo>
                      <a:pt x="11411" y="2092"/>
                    </a:lnTo>
                    <a:cubicBezTo>
                      <a:pt x="11411" y="942"/>
                      <a:pt x="10479" y="0"/>
                      <a:pt x="93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4"/>
              <p:cNvSpPr/>
              <p:nvPr/>
            </p:nvSpPr>
            <p:spPr>
              <a:xfrm>
                <a:off x="7569430" y="4063022"/>
                <a:ext cx="465107" cy="9025"/>
              </a:xfrm>
              <a:custGeom>
                <a:rect b="b" l="l" r="r" t="t"/>
                <a:pathLst>
                  <a:path extrusionOk="0" h="111" w="5720">
                    <a:moveTo>
                      <a:pt x="60" y="1"/>
                    </a:moveTo>
                    <a:cubicBezTo>
                      <a:pt x="30" y="1"/>
                      <a:pt x="0" y="21"/>
                      <a:pt x="0" y="51"/>
                    </a:cubicBezTo>
                    <a:cubicBezTo>
                      <a:pt x="0" y="91"/>
                      <a:pt x="30" y="110"/>
                      <a:pt x="60" y="110"/>
                    </a:cubicBezTo>
                    <a:lnTo>
                      <a:pt x="5660" y="110"/>
                    </a:lnTo>
                    <a:cubicBezTo>
                      <a:pt x="5700" y="110"/>
                      <a:pt x="5720" y="91"/>
                      <a:pt x="5720" y="51"/>
                    </a:cubicBezTo>
                    <a:cubicBezTo>
                      <a:pt x="5720" y="21"/>
                      <a:pt x="5700" y="1"/>
                      <a:pt x="56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4"/>
              <p:cNvSpPr/>
              <p:nvPr/>
            </p:nvSpPr>
            <p:spPr>
              <a:xfrm>
                <a:off x="4501416" y="3971599"/>
                <a:ext cx="133922" cy="133918"/>
              </a:xfrm>
              <a:custGeom>
                <a:rect b="b" l="l" r="r" t="t"/>
                <a:pathLst>
                  <a:path extrusionOk="0" h="1647" w="1647">
                    <a:moveTo>
                      <a:pt x="823" y="1"/>
                    </a:moveTo>
                    <a:cubicBezTo>
                      <a:pt x="367" y="1"/>
                      <a:pt x="1" y="367"/>
                      <a:pt x="1" y="823"/>
                    </a:cubicBezTo>
                    <a:cubicBezTo>
                      <a:pt x="1" y="1270"/>
                      <a:pt x="367" y="1646"/>
                      <a:pt x="823" y="1646"/>
                    </a:cubicBezTo>
                    <a:cubicBezTo>
                      <a:pt x="1279" y="1646"/>
                      <a:pt x="1646" y="1270"/>
                      <a:pt x="1646" y="823"/>
                    </a:cubicBezTo>
                    <a:cubicBezTo>
                      <a:pt x="1646" y="367"/>
                      <a:pt x="1279" y="1"/>
                      <a:pt x="8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4"/>
              <p:cNvSpPr txBox="1"/>
              <p:nvPr/>
            </p:nvSpPr>
            <p:spPr>
              <a:xfrm>
                <a:off x="7338023" y="342833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6</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515" name="Google Shape;1515;p44"/>
              <p:cNvSpPr txBox="1"/>
              <p:nvPr/>
            </p:nvSpPr>
            <p:spPr>
              <a:xfrm>
                <a:off x="5055238" y="3765615"/>
                <a:ext cx="2094300" cy="1020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Summary</a:t>
                </a:r>
                <a:endParaRPr b="0" i="0" sz="1200" u="none" cap="none" strike="noStrike">
                  <a:solidFill>
                    <a:schemeClr val="accent6"/>
                  </a:solidFill>
                  <a:latin typeface="Roboto"/>
                  <a:ea typeface="Roboto"/>
                  <a:cs typeface="Roboto"/>
                  <a:sym typeface="Roboto"/>
                </a:endParaRPr>
              </a:p>
            </p:txBody>
          </p:sp>
        </p:grpSp>
        <p:sp>
          <p:nvSpPr>
            <p:cNvPr id="1516" name="Google Shape;1516;p44"/>
            <p:cNvSpPr txBox="1"/>
            <p:nvPr/>
          </p:nvSpPr>
          <p:spPr>
            <a:xfrm>
              <a:off x="6744225" y="4128375"/>
              <a:ext cx="6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8F8F8"/>
                  </a:solidFill>
                </a:rPr>
                <a:t>34</a:t>
              </a:r>
              <a:endParaRPr sz="1000">
                <a:solidFill>
                  <a:srgbClr val="F8F8F8"/>
                </a:solidFill>
              </a:endParaRPr>
            </a:p>
          </p:txBody>
        </p:sp>
      </p:grpSp>
      <p:sp>
        <p:nvSpPr>
          <p:cNvPr id="1517" name="Google Shape;151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grpSp>
        <p:nvGrpSpPr>
          <p:cNvPr id="1518" name="Google Shape;1518;p44"/>
          <p:cNvGrpSpPr/>
          <p:nvPr/>
        </p:nvGrpSpPr>
        <p:grpSpPr>
          <a:xfrm>
            <a:off x="1827727" y="816925"/>
            <a:ext cx="2790796" cy="832599"/>
            <a:chOff x="1827727" y="816925"/>
            <a:chExt cx="2790796" cy="832599"/>
          </a:xfrm>
        </p:grpSpPr>
        <p:grpSp>
          <p:nvGrpSpPr>
            <p:cNvPr id="1519" name="Google Shape;1519;p44"/>
            <p:cNvGrpSpPr/>
            <p:nvPr/>
          </p:nvGrpSpPr>
          <p:grpSpPr>
            <a:xfrm>
              <a:off x="1827727" y="816925"/>
              <a:ext cx="2790796" cy="832599"/>
              <a:chOff x="939898" y="1007745"/>
              <a:chExt cx="3695439" cy="1218676"/>
            </a:xfrm>
          </p:grpSpPr>
          <p:grpSp>
            <p:nvGrpSpPr>
              <p:cNvPr id="1520" name="Google Shape;1520;p44"/>
              <p:cNvGrpSpPr/>
              <p:nvPr/>
            </p:nvGrpSpPr>
            <p:grpSpPr>
              <a:xfrm>
                <a:off x="1399875" y="1010821"/>
                <a:ext cx="3186900" cy="1215600"/>
                <a:chOff x="1399875" y="1044600"/>
                <a:chExt cx="3186900" cy="1215600"/>
              </a:xfrm>
            </p:grpSpPr>
            <p:cxnSp>
              <p:nvCxnSpPr>
                <p:cNvPr id="1521" name="Google Shape;1521;p44"/>
                <p:cNvCxnSpPr>
                  <a:stCxn id="1522" idx="3"/>
                </p:cNvCxnSpPr>
                <p:nvPr/>
              </p:nvCxnSpPr>
              <p:spPr>
                <a:xfrm>
                  <a:off x="4125375" y="1652400"/>
                  <a:ext cx="461400" cy="0"/>
                </a:xfrm>
                <a:prstGeom prst="straightConnector1">
                  <a:avLst/>
                </a:prstGeom>
                <a:noFill/>
                <a:ln cap="flat" cmpd="sng" w="19050">
                  <a:solidFill>
                    <a:srgbClr val="F3F3F3"/>
                  </a:solidFill>
                  <a:prstDash val="solid"/>
                  <a:round/>
                  <a:headEnd len="sm" w="sm" type="none"/>
                  <a:tailEnd len="sm" w="sm" type="none"/>
                </a:ln>
              </p:spPr>
            </p:cxnSp>
            <p:sp>
              <p:nvSpPr>
                <p:cNvPr id="1523" name="Google Shape;1523;p44"/>
                <p:cNvSpPr/>
                <p:nvPr/>
              </p:nvSpPr>
              <p:spPr>
                <a:xfrm>
                  <a:off x="3942773" y="1468827"/>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4"/>
                <p:cNvSpPr/>
                <p:nvPr/>
              </p:nvSpPr>
              <p:spPr>
                <a:xfrm>
                  <a:off x="1399875" y="104460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4" name="Google Shape;1524;p44"/>
              <p:cNvSpPr/>
              <p:nvPr/>
            </p:nvSpPr>
            <p:spPr>
              <a:xfrm>
                <a:off x="939926" y="1007745"/>
                <a:ext cx="927857" cy="1214853"/>
              </a:xfrm>
              <a:custGeom>
                <a:rect b="b" l="l" r="r" t="t"/>
                <a:pathLst>
                  <a:path extrusionOk="0" h="14941" w="11411">
                    <a:moveTo>
                      <a:pt x="2092" y="1"/>
                    </a:moveTo>
                    <a:cubicBezTo>
                      <a:pt x="942" y="1"/>
                      <a:pt x="0" y="943"/>
                      <a:pt x="0" y="2093"/>
                    </a:cubicBezTo>
                    <a:lnTo>
                      <a:pt x="0" y="12858"/>
                    </a:lnTo>
                    <a:cubicBezTo>
                      <a:pt x="0" y="14008"/>
                      <a:pt x="942" y="14940"/>
                      <a:pt x="2092" y="14940"/>
                    </a:cubicBezTo>
                    <a:lnTo>
                      <a:pt x="8476" y="14940"/>
                    </a:lnTo>
                    <a:cubicBezTo>
                      <a:pt x="8615" y="14791"/>
                      <a:pt x="8754" y="14643"/>
                      <a:pt x="8882" y="14484"/>
                    </a:cubicBezTo>
                    <a:cubicBezTo>
                      <a:pt x="9329" y="13949"/>
                      <a:pt x="9725" y="13374"/>
                      <a:pt x="10062" y="12759"/>
                    </a:cubicBezTo>
                    <a:cubicBezTo>
                      <a:pt x="10925" y="11193"/>
                      <a:pt x="11411" y="9389"/>
                      <a:pt x="11411" y="7466"/>
                    </a:cubicBezTo>
                    <a:cubicBezTo>
                      <a:pt x="11411" y="7188"/>
                      <a:pt x="11400" y="6911"/>
                      <a:pt x="11381" y="6643"/>
                    </a:cubicBezTo>
                    <a:cubicBezTo>
                      <a:pt x="11193" y="4085"/>
                      <a:pt x="10131" y="1776"/>
                      <a:pt x="84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4"/>
              <p:cNvSpPr/>
              <p:nvPr/>
            </p:nvSpPr>
            <p:spPr>
              <a:xfrm>
                <a:off x="4501416" y="1548623"/>
                <a:ext cx="133922" cy="133918"/>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4"/>
              <p:cNvSpPr txBox="1"/>
              <p:nvPr/>
            </p:nvSpPr>
            <p:spPr>
              <a:xfrm>
                <a:off x="939898" y="1010830"/>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1</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527" name="Google Shape;1527;p44"/>
              <p:cNvSpPr txBox="1"/>
              <p:nvPr/>
            </p:nvSpPr>
            <p:spPr>
              <a:xfrm>
                <a:off x="1949434" y="1105173"/>
                <a:ext cx="2094300" cy="10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accent6"/>
                    </a:solidFill>
                    <a:latin typeface="Roboto"/>
                    <a:ea typeface="Roboto"/>
                    <a:cs typeface="Roboto"/>
                    <a:sym typeface="Roboto"/>
                  </a:rPr>
                  <a:t>Why we take smart parking as the focus?</a:t>
                </a:r>
                <a:endParaRPr b="0" i="0" sz="1200" u="none" cap="none" strike="noStrike">
                  <a:solidFill>
                    <a:schemeClr val="accent6"/>
                  </a:solidFill>
                  <a:latin typeface="Roboto"/>
                  <a:ea typeface="Roboto"/>
                  <a:cs typeface="Roboto"/>
                  <a:sym typeface="Roboto"/>
                </a:endParaRPr>
              </a:p>
            </p:txBody>
          </p:sp>
        </p:grpSp>
        <p:sp>
          <p:nvSpPr>
            <p:cNvPr id="1528" name="Google Shape;1528;p44"/>
            <p:cNvSpPr txBox="1"/>
            <p:nvPr/>
          </p:nvSpPr>
          <p:spPr>
            <a:xfrm>
              <a:off x="1966450" y="1237575"/>
              <a:ext cx="44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3 - 4</a:t>
              </a:r>
              <a:endParaRPr sz="1000">
                <a:solidFill>
                  <a:schemeClr val="accent5"/>
                </a:solidFill>
              </a:endParaRPr>
            </a:p>
          </p:txBody>
        </p:sp>
        <p:cxnSp>
          <p:nvCxnSpPr>
            <p:cNvPr id="1529" name="Google Shape;1529;p44"/>
            <p:cNvCxnSpPr/>
            <p:nvPr/>
          </p:nvCxnSpPr>
          <p:spPr>
            <a:xfrm>
              <a:off x="1985400" y="1309425"/>
              <a:ext cx="447300" cy="0"/>
            </a:xfrm>
            <a:prstGeom prst="straightConnector1">
              <a:avLst/>
            </a:prstGeom>
            <a:noFill/>
            <a:ln cap="flat" cmpd="sng" w="9525">
              <a:solidFill>
                <a:schemeClr val="accent5"/>
              </a:solidFill>
              <a:prstDash val="solid"/>
              <a:round/>
              <a:headEnd len="med" w="med" type="none"/>
              <a:tailEnd len="med" w="med" type="none"/>
            </a:ln>
          </p:spPr>
        </p:cxnSp>
      </p:grpSp>
      <p:grpSp>
        <p:nvGrpSpPr>
          <p:cNvPr id="1530" name="Google Shape;1530;p44"/>
          <p:cNvGrpSpPr/>
          <p:nvPr/>
        </p:nvGrpSpPr>
        <p:grpSpPr>
          <a:xfrm>
            <a:off x="4513927" y="2614944"/>
            <a:ext cx="2776898" cy="832557"/>
            <a:chOff x="4513927" y="2614944"/>
            <a:chExt cx="2776898" cy="832557"/>
          </a:xfrm>
        </p:grpSpPr>
        <p:sp>
          <p:nvSpPr>
            <p:cNvPr id="1531" name="Google Shape;1531;p44"/>
            <p:cNvSpPr txBox="1"/>
            <p:nvPr/>
          </p:nvSpPr>
          <p:spPr>
            <a:xfrm>
              <a:off x="6613125" y="2963725"/>
              <a:ext cx="67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5"/>
                  </a:solidFill>
                </a:rPr>
                <a:t>9 - 26</a:t>
              </a:r>
              <a:endParaRPr sz="1000">
                <a:solidFill>
                  <a:schemeClr val="accent5"/>
                </a:solidFill>
              </a:endParaRPr>
            </a:p>
          </p:txBody>
        </p:sp>
        <p:grpSp>
          <p:nvGrpSpPr>
            <p:cNvPr id="1532" name="Google Shape;1532;p44"/>
            <p:cNvGrpSpPr/>
            <p:nvPr/>
          </p:nvGrpSpPr>
          <p:grpSpPr>
            <a:xfrm>
              <a:off x="4513927" y="2614944"/>
              <a:ext cx="2711574" cy="832557"/>
              <a:chOff x="4501416" y="3428337"/>
              <a:chExt cx="3764507" cy="1216478"/>
            </a:xfrm>
          </p:grpSpPr>
          <p:grpSp>
            <p:nvGrpSpPr>
              <p:cNvPr id="1533" name="Google Shape;1533;p44"/>
              <p:cNvGrpSpPr/>
              <p:nvPr/>
            </p:nvGrpSpPr>
            <p:grpSpPr>
              <a:xfrm>
                <a:off x="4549839" y="3429215"/>
                <a:ext cx="3186900" cy="1215600"/>
                <a:chOff x="4515514" y="1850720"/>
                <a:chExt cx="3186900" cy="1215600"/>
              </a:xfrm>
            </p:grpSpPr>
            <p:cxnSp>
              <p:nvCxnSpPr>
                <p:cNvPr id="1534" name="Google Shape;1534;p44"/>
                <p:cNvCxnSpPr>
                  <a:stCxn id="1535" idx="3"/>
                </p:cNvCxnSpPr>
                <p:nvPr/>
              </p:nvCxnSpPr>
              <p:spPr>
                <a:xfrm rot="10800000">
                  <a:off x="4515514" y="2458520"/>
                  <a:ext cx="461400" cy="0"/>
                </a:xfrm>
                <a:prstGeom prst="straightConnector1">
                  <a:avLst/>
                </a:prstGeom>
                <a:noFill/>
                <a:ln cap="flat" cmpd="sng" w="19050">
                  <a:solidFill>
                    <a:srgbClr val="F3F3F3"/>
                  </a:solidFill>
                  <a:prstDash val="solid"/>
                  <a:round/>
                  <a:headEnd len="sm" w="sm" type="none"/>
                  <a:tailEnd len="sm" w="sm" type="none"/>
                </a:ln>
              </p:spPr>
            </p:cxnSp>
            <p:sp>
              <p:nvSpPr>
                <p:cNvPr id="1536" name="Google Shape;1536;p44"/>
                <p:cNvSpPr/>
                <p:nvPr/>
              </p:nvSpPr>
              <p:spPr>
                <a:xfrm rot="10800000">
                  <a:off x="4820577" y="2281035"/>
                  <a:ext cx="361101" cy="361076"/>
                </a:xfrm>
                <a:custGeom>
                  <a:rect b="b" l="l" r="r" t="t"/>
                  <a:pathLst>
                    <a:path extrusionOk="0" h="1647" w="1647">
                      <a:moveTo>
                        <a:pt x="823" y="1"/>
                      </a:moveTo>
                      <a:cubicBezTo>
                        <a:pt x="367" y="1"/>
                        <a:pt x="1" y="367"/>
                        <a:pt x="1" y="823"/>
                      </a:cubicBezTo>
                      <a:cubicBezTo>
                        <a:pt x="1" y="1279"/>
                        <a:pt x="367" y="1646"/>
                        <a:pt x="823" y="1646"/>
                      </a:cubicBezTo>
                      <a:cubicBezTo>
                        <a:pt x="1279" y="1646"/>
                        <a:pt x="1646" y="1279"/>
                        <a:pt x="1646" y="823"/>
                      </a:cubicBezTo>
                      <a:cubicBezTo>
                        <a:pt x="1646" y="367"/>
                        <a:pt x="1279" y="1"/>
                        <a:pt x="823"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4"/>
                <p:cNvSpPr/>
                <p:nvPr/>
              </p:nvSpPr>
              <p:spPr>
                <a:xfrm rot="10800000">
                  <a:off x="4976914" y="1850720"/>
                  <a:ext cx="2725500" cy="1215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7" name="Google Shape;1537;p44"/>
              <p:cNvSpPr/>
              <p:nvPr/>
            </p:nvSpPr>
            <p:spPr>
              <a:xfrm>
                <a:off x="7276226" y="3428362"/>
                <a:ext cx="927857" cy="1214690"/>
              </a:xfrm>
              <a:custGeom>
                <a:rect b="b" l="l" r="r" t="t"/>
                <a:pathLst>
                  <a:path extrusionOk="0" h="14939" w="11411">
                    <a:moveTo>
                      <a:pt x="2925" y="0"/>
                    </a:moveTo>
                    <a:cubicBezTo>
                      <a:pt x="1289" y="1774"/>
                      <a:pt x="229" y="4084"/>
                      <a:pt x="40" y="6642"/>
                    </a:cubicBezTo>
                    <a:cubicBezTo>
                      <a:pt x="20" y="6909"/>
                      <a:pt x="0" y="7187"/>
                      <a:pt x="0" y="7464"/>
                    </a:cubicBezTo>
                    <a:cubicBezTo>
                      <a:pt x="0" y="9388"/>
                      <a:pt x="496" y="11182"/>
                      <a:pt x="1359" y="12758"/>
                    </a:cubicBezTo>
                    <a:cubicBezTo>
                      <a:pt x="1696" y="13373"/>
                      <a:pt x="2092" y="13948"/>
                      <a:pt x="2538" y="14483"/>
                    </a:cubicBezTo>
                    <a:cubicBezTo>
                      <a:pt x="2667" y="14642"/>
                      <a:pt x="2806" y="14791"/>
                      <a:pt x="2934" y="14939"/>
                    </a:cubicBezTo>
                    <a:lnTo>
                      <a:pt x="9318" y="14939"/>
                    </a:lnTo>
                    <a:cubicBezTo>
                      <a:pt x="10479" y="14939"/>
                      <a:pt x="11411" y="14007"/>
                      <a:pt x="11411" y="12848"/>
                    </a:cubicBezTo>
                    <a:lnTo>
                      <a:pt x="11411" y="2092"/>
                    </a:lnTo>
                    <a:cubicBezTo>
                      <a:pt x="11411" y="942"/>
                      <a:pt x="10479" y="0"/>
                      <a:pt x="93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4"/>
                  </a:highlight>
                  <a:latin typeface="Arial"/>
                  <a:ea typeface="Arial"/>
                  <a:cs typeface="Arial"/>
                  <a:sym typeface="Arial"/>
                </a:endParaRPr>
              </a:p>
            </p:txBody>
          </p:sp>
          <p:sp>
            <p:nvSpPr>
              <p:cNvPr id="1538" name="Google Shape;1538;p44"/>
              <p:cNvSpPr/>
              <p:nvPr/>
            </p:nvSpPr>
            <p:spPr>
              <a:xfrm>
                <a:off x="7569430" y="4063022"/>
                <a:ext cx="465107" cy="9025"/>
              </a:xfrm>
              <a:custGeom>
                <a:rect b="b" l="l" r="r" t="t"/>
                <a:pathLst>
                  <a:path extrusionOk="0" h="111" w="5720">
                    <a:moveTo>
                      <a:pt x="60" y="1"/>
                    </a:moveTo>
                    <a:cubicBezTo>
                      <a:pt x="30" y="1"/>
                      <a:pt x="0" y="21"/>
                      <a:pt x="0" y="51"/>
                    </a:cubicBezTo>
                    <a:cubicBezTo>
                      <a:pt x="0" y="91"/>
                      <a:pt x="30" y="110"/>
                      <a:pt x="60" y="110"/>
                    </a:cubicBezTo>
                    <a:lnTo>
                      <a:pt x="5660" y="110"/>
                    </a:lnTo>
                    <a:cubicBezTo>
                      <a:pt x="5700" y="110"/>
                      <a:pt x="5720" y="91"/>
                      <a:pt x="5720" y="51"/>
                    </a:cubicBezTo>
                    <a:cubicBezTo>
                      <a:pt x="5720" y="21"/>
                      <a:pt x="5700" y="1"/>
                      <a:pt x="56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4"/>
              <p:cNvSpPr/>
              <p:nvPr/>
            </p:nvSpPr>
            <p:spPr>
              <a:xfrm>
                <a:off x="4501416" y="3971599"/>
                <a:ext cx="133922" cy="133918"/>
              </a:xfrm>
              <a:custGeom>
                <a:rect b="b" l="l" r="r" t="t"/>
                <a:pathLst>
                  <a:path extrusionOk="0" h="1647" w="1647">
                    <a:moveTo>
                      <a:pt x="823" y="1"/>
                    </a:moveTo>
                    <a:cubicBezTo>
                      <a:pt x="367" y="1"/>
                      <a:pt x="1" y="367"/>
                      <a:pt x="1" y="823"/>
                    </a:cubicBezTo>
                    <a:cubicBezTo>
                      <a:pt x="1" y="1270"/>
                      <a:pt x="367" y="1646"/>
                      <a:pt x="823" y="1646"/>
                    </a:cubicBezTo>
                    <a:cubicBezTo>
                      <a:pt x="1279" y="1646"/>
                      <a:pt x="1646" y="1270"/>
                      <a:pt x="1646" y="823"/>
                    </a:cubicBezTo>
                    <a:cubicBezTo>
                      <a:pt x="1646" y="367"/>
                      <a:pt x="1279" y="1"/>
                      <a:pt x="82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4"/>
              <p:cNvSpPr txBox="1"/>
              <p:nvPr/>
            </p:nvSpPr>
            <p:spPr>
              <a:xfrm>
                <a:off x="7338023" y="3428337"/>
                <a:ext cx="9279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a:t>
                </a:r>
                <a:r>
                  <a:rPr lang="en" sz="2500">
                    <a:solidFill>
                      <a:srgbClr val="FFFFFF"/>
                    </a:solidFill>
                    <a:latin typeface="Fira Sans Extra Condensed"/>
                    <a:ea typeface="Fira Sans Extra Condensed"/>
                    <a:cs typeface="Fira Sans Extra Condensed"/>
                    <a:sym typeface="Fira Sans Extra Condensed"/>
                  </a:rPr>
                  <a:t>4</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1541" name="Google Shape;1541;p44"/>
              <p:cNvSpPr txBox="1"/>
              <p:nvPr/>
            </p:nvSpPr>
            <p:spPr>
              <a:xfrm>
                <a:off x="5096575" y="3521752"/>
                <a:ext cx="2094300" cy="102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accent6"/>
                  </a:buClr>
                  <a:buSzPts val="1200"/>
                  <a:buFont typeface="Arial"/>
                  <a:buNone/>
                </a:pPr>
                <a:r>
                  <a:rPr lang="en" sz="1200">
                    <a:solidFill>
                      <a:schemeClr val="accent6"/>
                    </a:solidFill>
                    <a:latin typeface="Roboto"/>
                    <a:ea typeface="Roboto"/>
                    <a:cs typeface="Roboto"/>
                    <a:sym typeface="Roboto"/>
                  </a:rPr>
                  <a:t>Technologies in Smart Parking System</a:t>
                </a:r>
                <a:endParaRPr sz="1200">
                  <a:solidFill>
                    <a:schemeClr val="accent6"/>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200"/>
                  <a:buFont typeface="Arial"/>
                  <a:buNone/>
                </a:pPr>
                <a:r>
                  <a:t/>
                </a:r>
                <a:endParaRPr sz="1200">
                  <a:solidFill>
                    <a:schemeClr val="accent6"/>
                  </a:solidFill>
                  <a:latin typeface="Roboto"/>
                  <a:ea typeface="Roboto"/>
                  <a:cs typeface="Roboto"/>
                  <a:sym typeface="Roboto"/>
                </a:endParaRPr>
              </a:p>
            </p:txBody>
          </p:sp>
        </p:grpSp>
        <p:sp>
          <p:nvSpPr>
            <p:cNvPr id="1542" name="Google Shape;1542;p44"/>
            <p:cNvSpPr txBox="1"/>
            <p:nvPr/>
          </p:nvSpPr>
          <p:spPr>
            <a:xfrm>
              <a:off x="6584713" y="3007725"/>
              <a:ext cx="61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8F9FB"/>
                  </a:solidFill>
                </a:rPr>
                <a:t>13 </a:t>
              </a:r>
              <a:r>
                <a:rPr lang="en" sz="1000">
                  <a:solidFill>
                    <a:srgbClr val="F8F9FB"/>
                  </a:solidFill>
                </a:rPr>
                <a:t>- 31</a:t>
              </a:r>
              <a:endParaRPr sz="1000">
                <a:solidFill>
                  <a:srgbClr val="F8F9FB"/>
                </a:solidFill>
              </a:endParaRPr>
            </a:p>
          </p:txBody>
        </p:sp>
      </p:gr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000"/>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66"/>
                                        </p:tgtEl>
                                        <p:attrNameLst>
                                          <p:attrName>style.visibility</p:attrName>
                                        </p:attrNameLst>
                                      </p:cBhvr>
                                      <p:to>
                                        <p:strVal val="visible"/>
                                      </p:to>
                                    </p:set>
                                    <p:anim calcmode="lin" valueType="num">
                                      <p:cBhvr additive="base">
                                        <p:cTn dur="1000"/>
                                        <p:tgtEl>
                                          <p:spTgt spid="14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1000"/>
                                        <p:tgtEl>
                                          <p:spTgt spid="1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45"/>
          <p:cNvSpPr txBox="1"/>
          <p:nvPr>
            <p:ph type="title"/>
          </p:nvPr>
        </p:nvSpPr>
        <p:spPr>
          <a:xfrm>
            <a:off x="1726222" y="216728"/>
            <a:ext cx="5764105"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solidFill>
                  <a:schemeClr val="accent6"/>
                </a:solidFill>
              </a:rPr>
              <a:t>Challenges of Outdoor Smart Parking</a:t>
            </a:r>
            <a:endParaRPr/>
          </a:p>
        </p:txBody>
      </p:sp>
      <p:grpSp>
        <p:nvGrpSpPr>
          <p:cNvPr id="1548" name="Google Shape;1548;p45"/>
          <p:cNvGrpSpPr/>
          <p:nvPr/>
        </p:nvGrpSpPr>
        <p:grpSpPr>
          <a:xfrm>
            <a:off x="5987958" y="1610175"/>
            <a:ext cx="2267379" cy="2613385"/>
            <a:chOff x="5987958" y="1610175"/>
            <a:chExt cx="2267379" cy="2613385"/>
          </a:xfrm>
        </p:grpSpPr>
        <p:sp>
          <p:nvSpPr>
            <p:cNvPr id="1549" name="Google Shape;1549;p45"/>
            <p:cNvSpPr/>
            <p:nvPr/>
          </p:nvSpPr>
          <p:spPr>
            <a:xfrm>
              <a:off x="5987958" y="1610175"/>
              <a:ext cx="578075" cy="2613385"/>
            </a:xfrm>
            <a:custGeom>
              <a:rect b="b" l="l" r="r" t="t"/>
              <a:pathLst>
                <a:path extrusionOk="0" h="27926" w="6177">
                  <a:moveTo>
                    <a:pt x="139" y="13483"/>
                  </a:moveTo>
                  <a:lnTo>
                    <a:pt x="139" y="13522"/>
                  </a:lnTo>
                  <a:lnTo>
                    <a:pt x="119" y="13502"/>
                  </a:lnTo>
                  <a:lnTo>
                    <a:pt x="139" y="13483"/>
                  </a:lnTo>
                  <a:close/>
                  <a:moveTo>
                    <a:pt x="903" y="1"/>
                  </a:moveTo>
                  <a:lnTo>
                    <a:pt x="0" y="893"/>
                  </a:lnTo>
                  <a:lnTo>
                    <a:pt x="903" y="1795"/>
                  </a:lnTo>
                  <a:lnTo>
                    <a:pt x="962" y="1735"/>
                  </a:lnTo>
                  <a:lnTo>
                    <a:pt x="139" y="922"/>
                  </a:lnTo>
                  <a:lnTo>
                    <a:pt x="2419" y="922"/>
                  </a:lnTo>
                  <a:cubicBezTo>
                    <a:pt x="3747" y="922"/>
                    <a:pt x="4828" y="2003"/>
                    <a:pt x="4828" y="3332"/>
                  </a:cubicBezTo>
                  <a:lnTo>
                    <a:pt x="4828" y="12342"/>
                  </a:lnTo>
                  <a:cubicBezTo>
                    <a:pt x="4243" y="12402"/>
                    <a:pt x="3777" y="12877"/>
                    <a:pt x="3738" y="13472"/>
                  </a:cubicBezTo>
                  <a:lnTo>
                    <a:pt x="149" y="13472"/>
                  </a:lnTo>
                  <a:lnTo>
                    <a:pt x="962" y="12659"/>
                  </a:lnTo>
                  <a:lnTo>
                    <a:pt x="903" y="12600"/>
                  </a:lnTo>
                  <a:lnTo>
                    <a:pt x="0" y="13502"/>
                  </a:lnTo>
                  <a:lnTo>
                    <a:pt x="903" y="14395"/>
                  </a:lnTo>
                  <a:lnTo>
                    <a:pt x="962" y="14345"/>
                  </a:lnTo>
                  <a:lnTo>
                    <a:pt x="169" y="13552"/>
                  </a:lnTo>
                  <a:lnTo>
                    <a:pt x="3738" y="13552"/>
                  </a:lnTo>
                  <a:cubicBezTo>
                    <a:pt x="3738" y="14186"/>
                    <a:pt x="4214" y="14712"/>
                    <a:pt x="4828" y="14771"/>
                  </a:cubicBezTo>
                  <a:lnTo>
                    <a:pt x="4828" y="24615"/>
                  </a:lnTo>
                  <a:cubicBezTo>
                    <a:pt x="4828" y="25943"/>
                    <a:pt x="3747" y="27024"/>
                    <a:pt x="2419" y="27024"/>
                  </a:cubicBezTo>
                  <a:lnTo>
                    <a:pt x="119" y="27024"/>
                  </a:lnTo>
                  <a:lnTo>
                    <a:pt x="962" y="26181"/>
                  </a:lnTo>
                  <a:lnTo>
                    <a:pt x="903" y="26132"/>
                  </a:lnTo>
                  <a:lnTo>
                    <a:pt x="0" y="27024"/>
                  </a:lnTo>
                  <a:lnTo>
                    <a:pt x="903" y="27926"/>
                  </a:lnTo>
                  <a:lnTo>
                    <a:pt x="962" y="27866"/>
                  </a:lnTo>
                  <a:lnTo>
                    <a:pt x="189" y="27103"/>
                  </a:lnTo>
                  <a:lnTo>
                    <a:pt x="2419" y="27103"/>
                  </a:lnTo>
                  <a:cubicBezTo>
                    <a:pt x="3797" y="27103"/>
                    <a:pt x="4907" y="25983"/>
                    <a:pt x="4907" y="24615"/>
                  </a:cubicBezTo>
                  <a:lnTo>
                    <a:pt x="4907" y="14781"/>
                  </a:lnTo>
                  <a:lnTo>
                    <a:pt x="4957" y="14781"/>
                  </a:lnTo>
                  <a:cubicBezTo>
                    <a:pt x="5631" y="14781"/>
                    <a:pt x="6176" y="14226"/>
                    <a:pt x="6176" y="13552"/>
                  </a:cubicBezTo>
                  <a:cubicBezTo>
                    <a:pt x="6176" y="12877"/>
                    <a:pt x="5631" y="12333"/>
                    <a:pt x="4957" y="12333"/>
                  </a:cubicBezTo>
                  <a:lnTo>
                    <a:pt x="4907" y="12333"/>
                  </a:lnTo>
                  <a:lnTo>
                    <a:pt x="4907" y="3332"/>
                  </a:lnTo>
                  <a:cubicBezTo>
                    <a:pt x="4907" y="1953"/>
                    <a:pt x="3797" y="833"/>
                    <a:pt x="2419" y="833"/>
                  </a:cubicBezTo>
                  <a:lnTo>
                    <a:pt x="169" y="833"/>
                  </a:lnTo>
                  <a:lnTo>
                    <a:pt x="962" y="50"/>
                  </a:lnTo>
                  <a:lnTo>
                    <a:pt x="90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5"/>
            <p:cNvSpPr/>
            <p:nvPr/>
          </p:nvSpPr>
          <p:spPr>
            <a:xfrm>
              <a:off x="6667012" y="2073042"/>
              <a:ext cx="1588325" cy="1587440"/>
            </a:xfrm>
            <a:custGeom>
              <a:rect b="b" l="l" r="r" t="t"/>
              <a:pathLst>
                <a:path extrusionOk="0" h="16963" w="16972">
                  <a:moveTo>
                    <a:pt x="8486" y="1"/>
                  </a:moveTo>
                  <a:cubicBezTo>
                    <a:pt x="3807" y="1"/>
                    <a:pt x="1" y="3798"/>
                    <a:pt x="1" y="8477"/>
                  </a:cubicBezTo>
                  <a:cubicBezTo>
                    <a:pt x="1" y="13166"/>
                    <a:pt x="3807" y="16963"/>
                    <a:pt x="8486" y="16963"/>
                  </a:cubicBezTo>
                  <a:cubicBezTo>
                    <a:pt x="13175" y="16963"/>
                    <a:pt x="16972" y="13166"/>
                    <a:pt x="16972" y="8477"/>
                  </a:cubicBezTo>
                  <a:cubicBezTo>
                    <a:pt x="16972" y="3798"/>
                    <a:pt x="13175" y="1"/>
                    <a:pt x="84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45"/>
          <p:cNvGrpSpPr/>
          <p:nvPr/>
        </p:nvGrpSpPr>
        <p:grpSpPr>
          <a:xfrm>
            <a:off x="888675" y="1143561"/>
            <a:ext cx="4972281" cy="922200"/>
            <a:chOff x="888675" y="1143561"/>
            <a:chExt cx="4972281" cy="922200"/>
          </a:xfrm>
        </p:grpSpPr>
        <p:sp>
          <p:nvSpPr>
            <p:cNvPr id="1552" name="Google Shape;1552;p45"/>
            <p:cNvSpPr/>
            <p:nvPr/>
          </p:nvSpPr>
          <p:spPr>
            <a:xfrm>
              <a:off x="3594421" y="1143565"/>
              <a:ext cx="2266535" cy="922162"/>
            </a:xfrm>
            <a:custGeom>
              <a:rect b="b" l="l" r="r" t="t"/>
              <a:pathLst>
                <a:path extrusionOk="0" h="9854" w="24219">
                  <a:moveTo>
                    <a:pt x="0" y="0"/>
                  </a:moveTo>
                  <a:lnTo>
                    <a:pt x="0" y="1477"/>
                  </a:lnTo>
                  <a:lnTo>
                    <a:pt x="14623" y="1477"/>
                  </a:lnTo>
                  <a:cubicBezTo>
                    <a:pt x="15376" y="1477"/>
                    <a:pt x="15991" y="2092"/>
                    <a:pt x="15991" y="2845"/>
                  </a:cubicBezTo>
                  <a:cubicBezTo>
                    <a:pt x="15991" y="3599"/>
                    <a:pt x="15376" y="4213"/>
                    <a:pt x="14623" y="4213"/>
                  </a:cubicBezTo>
                  <a:lnTo>
                    <a:pt x="0" y="4213"/>
                  </a:lnTo>
                  <a:lnTo>
                    <a:pt x="0" y="9854"/>
                  </a:lnTo>
                  <a:lnTo>
                    <a:pt x="19291" y="9854"/>
                  </a:lnTo>
                  <a:cubicBezTo>
                    <a:pt x="22007" y="9854"/>
                    <a:pt x="24218" y="7643"/>
                    <a:pt x="24218" y="4927"/>
                  </a:cubicBezTo>
                  <a:cubicBezTo>
                    <a:pt x="24218" y="2201"/>
                    <a:pt x="22007" y="0"/>
                    <a:pt x="192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45"/>
            <p:cNvSpPr/>
            <p:nvPr/>
          </p:nvSpPr>
          <p:spPr>
            <a:xfrm>
              <a:off x="3342021" y="1316040"/>
              <a:ext cx="179215" cy="179210"/>
            </a:xfrm>
            <a:custGeom>
              <a:rect b="b" l="l" r="r" t="t"/>
              <a:pathLst>
                <a:path extrusionOk="0" h="1915" w="1915">
                  <a:moveTo>
                    <a:pt x="953" y="546"/>
                  </a:moveTo>
                  <a:cubicBezTo>
                    <a:pt x="1191" y="546"/>
                    <a:pt x="1369" y="725"/>
                    <a:pt x="1369" y="963"/>
                  </a:cubicBezTo>
                  <a:cubicBezTo>
                    <a:pt x="1369" y="1190"/>
                    <a:pt x="1191" y="1379"/>
                    <a:pt x="953" y="1379"/>
                  </a:cubicBezTo>
                  <a:cubicBezTo>
                    <a:pt x="725" y="1379"/>
                    <a:pt x="536" y="1190"/>
                    <a:pt x="536" y="963"/>
                  </a:cubicBezTo>
                  <a:cubicBezTo>
                    <a:pt x="536" y="725"/>
                    <a:pt x="725" y="546"/>
                    <a:pt x="953" y="546"/>
                  </a:cubicBezTo>
                  <a:close/>
                  <a:moveTo>
                    <a:pt x="953" y="1"/>
                  </a:moveTo>
                  <a:cubicBezTo>
                    <a:pt x="428" y="1"/>
                    <a:pt x="1" y="428"/>
                    <a:pt x="1" y="963"/>
                  </a:cubicBezTo>
                  <a:cubicBezTo>
                    <a:pt x="1" y="1488"/>
                    <a:pt x="428" y="1914"/>
                    <a:pt x="953" y="1914"/>
                  </a:cubicBezTo>
                  <a:cubicBezTo>
                    <a:pt x="1488" y="1914"/>
                    <a:pt x="1915" y="1488"/>
                    <a:pt x="1915" y="963"/>
                  </a:cubicBezTo>
                  <a:cubicBezTo>
                    <a:pt x="1915" y="428"/>
                    <a:pt x="1488" y="1"/>
                    <a:pt x="9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5"/>
            <p:cNvSpPr txBox="1"/>
            <p:nvPr/>
          </p:nvSpPr>
          <p:spPr>
            <a:xfrm>
              <a:off x="3594426" y="1183636"/>
              <a:ext cx="2027700" cy="65334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a:ea typeface="Fira Sans Extra Condensed"/>
                  <a:cs typeface="Fira Sans Extra Condensed"/>
                  <a:sym typeface="Fira Sans Extra Condensed"/>
                </a:rPr>
                <a:t>RARE RESEARCH</a:t>
              </a:r>
              <a:endParaRPr b="0" i="0" sz="17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1555" name="Google Shape;1555;p45"/>
            <p:cNvSpPr txBox="1"/>
            <p:nvPr/>
          </p:nvSpPr>
          <p:spPr>
            <a:xfrm>
              <a:off x="888675" y="1143561"/>
              <a:ext cx="2400900" cy="922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accent6"/>
                  </a:solidFill>
                  <a:latin typeface="Roboto"/>
                  <a:ea typeface="Roboto"/>
                  <a:cs typeface="Roboto"/>
                  <a:sym typeface="Roboto"/>
                </a:rPr>
                <a:t>Lack</a:t>
              </a:r>
              <a:r>
                <a:rPr b="0" i="0" lang="en" sz="1050" u="none" cap="none" strike="noStrike">
                  <a:solidFill>
                    <a:schemeClr val="accent6"/>
                  </a:solidFill>
                  <a:latin typeface="Roboto"/>
                  <a:ea typeface="Roboto"/>
                  <a:cs typeface="Roboto"/>
                  <a:sym typeface="Roboto"/>
                </a:rPr>
                <a:t> of a comprehensive quantitative comparison and benchmarking of the accuracy and reliability of outdoor parking occupancy sensors</a:t>
              </a:r>
              <a:r>
                <a:rPr b="0" i="0" lang="en" sz="1200" u="none" cap="none" strike="noStrike">
                  <a:solidFill>
                    <a:schemeClr val="accent6"/>
                  </a:solidFill>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p:txBody>
        </p:sp>
      </p:grpSp>
      <p:grpSp>
        <p:nvGrpSpPr>
          <p:cNvPr id="1556" name="Google Shape;1556;p45"/>
          <p:cNvGrpSpPr/>
          <p:nvPr/>
        </p:nvGrpSpPr>
        <p:grpSpPr>
          <a:xfrm>
            <a:off x="888725" y="3677111"/>
            <a:ext cx="4972231" cy="922218"/>
            <a:chOff x="888725" y="3677111"/>
            <a:chExt cx="4972231" cy="922218"/>
          </a:xfrm>
        </p:grpSpPr>
        <p:sp>
          <p:nvSpPr>
            <p:cNvPr id="1557" name="Google Shape;1557;p45"/>
            <p:cNvSpPr/>
            <p:nvPr/>
          </p:nvSpPr>
          <p:spPr>
            <a:xfrm>
              <a:off x="3594421" y="3677167"/>
              <a:ext cx="2266535" cy="922162"/>
            </a:xfrm>
            <a:custGeom>
              <a:rect b="b" l="l" r="r" t="t"/>
              <a:pathLst>
                <a:path extrusionOk="0" h="9854" w="24219">
                  <a:moveTo>
                    <a:pt x="0" y="0"/>
                  </a:moveTo>
                  <a:lnTo>
                    <a:pt x="0" y="1477"/>
                  </a:lnTo>
                  <a:lnTo>
                    <a:pt x="14623" y="1477"/>
                  </a:lnTo>
                  <a:cubicBezTo>
                    <a:pt x="15376" y="1477"/>
                    <a:pt x="15991" y="2091"/>
                    <a:pt x="15991" y="2845"/>
                  </a:cubicBezTo>
                  <a:cubicBezTo>
                    <a:pt x="15991" y="3609"/>
                    <a:pt x="15376" y="4223"/>
                    <a:pt x="14623" y="4223"/>
                  </a:cubicBezTo>
                  <a:lnTo>
                    <a:pt x="0" y="4223"/>
                  </a:lnTo>
                  <a:lnTo>
                    <a:pt x="0" y="9854"/>
                  </a:lnTo>
                  <a:lnTo>
                    <a:pt x="19291" y="9854"/>
                  </a:lnTo>
                  <a:cubicBezTo>
                    <a:pt x="22007" y="9854"/>
                    <a:pt x="24218" y="7643"/>
                    <a:pt x="24218" y="4927"/>
                  </a:cubicBezTo>
                  <a:cubicBezTo>
                    <a:pt x="24218" y="2210"/>
                    <a:pt x="22007" y="0"/>
                    <a:pt x="19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5"/>
            <p:cNvSpPr/>
            <p:nvPr/>
          </p:nvSpPr>
          <p:spPr>
            <a:xfrm>
              <a:off x="3342021" y="3857972"/>
              <a:ext cx="179215" cy="178275"/>
            </a:xfrm>
            <a:custGeom>
              <a:rect b="b" l="l" r="r" t="t"/>
              <a:pathLst>
                <a:path extrusionOk="0" h="1905" w="1915">
                  <a:moveTo>
                    <a:pt x="953" y="536"/>
                  </a:moveTo>
                  <a:cubicBezTo>
                    <a:pt x="1191" y="536"/>
                    <a:pt x="1369" y="725"/>
                    <a:pt x="1369" y="952"/>
                  </a:cubicBezTo>
                  <a:cubicBezTo>
                    <a:pt x="1369" y="1181"/>
                    <a:pt x="1191" y="1369"/>
                    <a:pt x="953" y="1369"/>
                  </a:cubicBezTo>
                  <a:cubicBezTo>
                    <a:pt x="725" y="1369"/>
                    <a:pt x="536" y="1181"/>
                    <a:pt x="536" y="952"/>
                  </a:cubicBezTo>
                  <a:cubicBezTo>
                    <a:pt x="536" y="725"/>
                    <a:pt x="725" y="536"/>
                    <a:pt x="953" y="536"/>
                  </a:cubicBezTo>
                  <a:close/>
                  <a:moveTo>
                    <a:pt x="953" y="1"/>
                  </a:moveTo>
                  <a:cubicBezTo>
                    <a:pt x="428" y="1"/>
                    <a:pt x="1" y="427"/>
                    <a:pt x="1" y="952"/>
                  </a:cubicBezTo>
                  <a:cubicBezTo>
                    <a:pt x="1" y="1478"/>
                    <a:pt x="428" y="1904"/>
                    <a:pt x="953" y="1904"/>
                  </a:cubicBezTo>
                  <a:cubicBezTo>
                    <a:pt x="1488" y="1904"/>
                    <a:pt x="1915" y="1478"/>
                    <a:pt x="1915" y="952"/>
                  </a:cubicBezTo>
                  <a:cubicBezTo>
                    <a:pt x="1915" y="427"/>
                    <a:pt x="1488"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5"/>
            <p:cNvSpPr txBox="1"/>
            <p:nvPr/>
          </p:nvSpPr>
          <p:spPr>
            <a:xfrm>
              <a:off x="3594425" y="3716610"/>
              <a:ext cx="20277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a:ea typeface="Fira Sans Extra Condensed"/>
                  <a:cs typeface="Fira Sans Extra Condensed"/>
                  <a:sym typeface="Fira Sans Extra Condensed"/>
                </a:rPr>
                <a:t>UNIFORMITY</a:t>
              </a:r>
              <a:endParaRPr b="0" i="0" sz="1700" u="none" cap="none" strike="noStrike">
                <a:solidFill>
                  <a:schemeClr val="accent3"/>
                </a:solidFill>
                <a:latin typeface="Fira Sans Extra Condensed"/>
                <a:ea typeface="Fira Sans Extra Condensed"/>
                <a:cs typeface="Fira Sans Extra Condensed"/>
                <a:sym typeface="Fira Sans Extra Condensed"/>
              </a:endParaRPr>
            </a:p>
          </p:txBody>
        </p:sp>
        <p:sp>
          <p:nvSpPr>
            <p:cNvPr id="1560" name="Google Shape;1560;p45"/>
            <p:cNvSpPr txBox="1"/>
            <p:nvPr/>
          </p:nvSpPr>
          <p:spPr>
            <a:xfrm>
              <a:off x="888725" y="3677111"/>
              <a:ext cx="2400900" cy="922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recognition of different vehicle types can</a:t>
              </a:r>
              <a:r>
                <a:rPr lang="en" sz="1200">
                  <a:solidFill>
                    <a:schemeClr val="accent6"/>
                  </a:solidFill>
                  <a:latin typeface="Roboto"/>
                  <a:ea typeface="Roboto"/>
                  <a:cs typeface="Roboto"/>
                  <a:sym typeface="Roboto"/>
                </a:rPr>
                <a:t>’</a:t>
              </a:r>
              <a:r>
                <a:rPr b="0" i="0" lang="en" sz="1200" u="none" cap="none" strike="noStrike">
                  <a:solidFill>
                    <a:schemeClr val="accent6"/>
                  </a:solidFill>
                  <a:latin typeface="Roboto"/>
                  <a:ea typeface="Roboto"/>
                  <a:cs typeface="Roboto"/>
                  <a:sym typeface="Roboto"/>
                </a:rPr>
                <a:t>t be provided by most technology</a:t>
              </a:r>
              <a:endParaRPr b="0" i="0" sz="1200" u="none" cap="none" strike="noStrike">
                <a:solidFill>
                  <a:srgbClr val="000000"/>
                </a:solidFill>
                <a:latin typeface="Roboto"/>
                <a:ea typeface="Roboto"/>
                <a:cs typeface="Roboto"/>
                <a:sym typeface="Roboto"/>
              </a:endParaRPr>
            </a:p>
          </p:txBody>
        </p:sp>
      </p:grpSp>
      <p:grpSp>
        <p:nvGrpSpPr>
          <p:cNvPr id="1561" name="Google Shape;1561;p45"/>
          <p:cNvGrpSpPr/>
          <p:nvPr/>
        </p:nvGrpSpPr>
        <p:grpSpPr>
          <a:xfrm>
            <a:off x="888675" y="2426486"/>
            <a:ext cx="4972281" cy="922279"/>
            <a:chOff x="888675" y="2426486"/>
            <a:chExt cx="4972281" cy="922279"/>
          </a:xfrm>
        </p:grpSpPr>
        <p:sp>
          <p:nvSpPr>
            <p:cNvPr id="1562" name="Google Shape;1562;p45"/>
            <p:cNvSpPr/>
            <p:nvPr/>
          </p:nvSpPr>
          <p:spPr>
            <a:xfrm>
              <a:off x="3594421" y="2426603"/>
              <a:ext cx="2266535" cy="922162"/>
            </a:xfrm>
            <a:custGeom>
              <a:rect b="b" l="l" r="r" t="t"/>
              <a:pathLst>
                <a:path extrusionOk="0" h="9854" w="24219">
                  <a:moveTo>
                    <a:pt x="0" y="0"/>
                  </a:moveTo>
                  <a:lnTo>
                    <a:pt x="0" y="1487"/>
                  </a:lnTo>
                  <a:lnTo>
                    <a:pt x="14623" y="1487"/>
                  </a:lnTo>
                  <a:cubicBezTo>
                    <a:pt x="15376" y="1487"/>
                    <a:pt x="15991" y="2092"/>
                    <a:pt x="15991" y="2855"/>
                  </a:cubicBezTo>
                  <a:cubicBezTo>
                    <a:pt x="15991" y="3609"/>
                    <a:pt x="15376" y="4223"/>
                    <a:pt x="14623" y="4223"/>
                  </a:cubicBezTo>
                  <a:lnTo>
                    <a:pt x="0" y="4223"/>
                  </a:lnTo>
                  <a:lnTo>
                    <a:pt x="0" y="9854"/>
                  </a:lnTo>
                  <a:lnTo>
                    <a:pt x="19291" y="9854"/>
                  </a:lnTo>
                  <a:cubicBezTo>
                    <a:pt x="22007" y="9854"/>
                    <a:pt x="24218" y="7653"/>
                    <a:pt x="24218" y="4927"/>
                  </a:cubicBezTo>
                  <a:cubicBezTo>
                    <a:pt x="24218" y="2210"/>
                    <a:pt x="22007" y="0"/>
                    <a:pt x="192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5"/>
            <p:cNvSpPr/>
            <p:nvPr/>
          </p:nvSpPr>
          <p:spPr>
            <a:xfrm>
              <a:off x="3342021" y="2606565"/>
              <a:ext cx="179215" cy="178181"/>
            </a:xfrm>
            <a:custGeom>
              <a:rect b="b" l="l" r="r" t="t"/>
              <a:pathLst>
                <a:path extrusionOk="0" h="1904" w="1915">
                  <a:moveTo>
                    <a:pt x="953" y="536"/>
                  </a:moveTo>
                  <a:cubicBezTo>
                    <a:pt x="1191" y="536"/>
                    <a:pt x="1369" y="724"/>
                    <a:pt x="1369" y="952"/>
                  </a:cubicBezTo>
                  <a:cubicBezTo>
                    <a:pt x="1369" y="1180"/>
                    <a:pt x="1191" y="1368"/>
                    <a:pt x="953" y="1368"/>
                  </a:cubicBezTo>
                  <a:cubicBezTo>
                    <a:pt x="725" y="1368"/>
                    <a:pt x="536" y="1180"/>
                    <a:pt x="536" y="952"/>
                  </a:cubicBezTo>
                  <a:cubicBezTo>
                    <a:pt x="536" y="724"/>
                    <a:pt x="725" y="536"/>
                    <a:pt x="953" y="536"/>
                  </a:cubicBezTo>
                  <a:close/>
                  <a:moveTo>
                    <a:pt x="953" y="0"/>
                  </a:moveTo>
                  <a:cubicBezTo>
                    <a:pt x="428" y="0"/>
                    <a:pt x="1" y="426"/>
                    <a:pt x="1" y="952"/>
                  </a:cubicBezTo>
                  <a:cubicBezTo>
                    <a:pt x="1" y="1477"/>
                    <a:pt x="428" y="1904"/>
                    <a:pt x="953" y="1904"/>
                  </a:cubicBezTo>
                  <a:cubicBezTo>
                    <a:pt x="1488" y="1904"/>
                    <a:pt x="1915" y="1477"/>
                    <a:pt x="1915" y="952"/>
                  </a:cubicBezTo>
                  <a:cubicBezTo>
                    <a:pt x="1915" y="426"/>
                    <a:pt x="1488" y="0"/>
                    <a:pt x="9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5"/>
            <p:cNvSpPr txBox="1"/>
            <p:nvPr/>
          </p:nvSpPr>
          <p:spPr>
            <a:xfrm>
              <a:off x="3594425" y="2467592"/>
              <a:ext cx="2027700" cy="2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a:ea typeface="Fira Sans Extra Condensed"/>
                  <a:cs typeface="Fira Sans Extra Condensed"/>
                  <a:sym typeface="Fira Sans Extra Condensed"/>
                </a:rPr>
                <a:t>HUMAN</a:t>
              </a:r>
              <a:endParaRPr b="0" i="0" sz="1700" u="none" cap="none" strike="noStrike">
                <a:solidFill>
                  <a:schemeClr val="accent2"/>
                </a:solidFill>
                <a:latin typeface="Fira Sans Extra Condensed"/>
                <a:ea typeface="Fira Sans Extra Condensed"/>
                <a:cs typeface="Fira Sans Extra Condensed"/>
                <a:sym typeface="Fira Sans Extra Condensed"/>
              </a:endParaRPr>
            </a:p>
          </p:txBody>
        </p:sp>
        <p:sp>
          <p:nvSpPr>
            <p:cNvPr id="1565" name="Google Shape;1565;p45"/>
            <p:cNvSpPr txBox="1"/>
            <p:nvPr/>
          </p:nvSpPr>
          <p:spPr>
            <a:xfrm>
              <a:off x="888675" y="2426486"/>
              <a:ext cx="2400900" cy="922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Improper parking</a:t>
              </a:r>
              <a:endParaRPr b="0" i="0" sz="1200" u="none" cap="none" strike="noStrike">
                <a:solidFill>
                  <a:srgbClr val="000000"/>
                </a:solidFill>
                <a:latin typeface="Roboto"/>
                <a:ea typeface="Roboto"/>
                <a:cs typeface="Roboto"/>
                <a:sym typeface="Roboto"/>
              </a:endParaRPr>
            </a:p>
          </p:txBody>
        </p:sp>
      </p:grpSp>
      <p:sp>
        <p:nvSpPr>
          <p:cNvPr id="1566" name="Google Shape;1566;p45"/>
          <p:cNvSpPr txBox="1"/>
          <p:nvPr/>
        </p:nvSpPr>
        <p:spPr>
          <a:xfrm>
            <a:off x="6992305" y="2132037"/>
            <a:ext cx="996043"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600" u="none" cap="none" strike="noStrike">
                <a:solidFill>
                  <a:srgbClr val="FFFFFF"/>
                </a:solidFill>
                <a:latin typeface="Arial Black"/>
                <a:ea typeface="Arial Black"/>
                <a:cs typeface="Arial Black"/>
                <a:sym typeface="Arial Black"/>
              </a:rPr>
              <a:t>?</a:t>
            </a:r>
            <a:endParaRPr b="0" i="0" sz="9600" u="none" cap="none" strike="noStrike">
              <a:solidFill>
                <a:srgbClr val="FFFFFF"/>
              </a:solidFill>
              <a:latin typeface="Arial Black"/>
              <a:ea typeface="Arial Black"/>
              <a:cs typeface="Arial Black"/>
              <a:sym typeface="Arial Black"/>
            </a:endParaRPr>
          </a:p>
        </p:txBody>
      </p:sp>
      <p:sp>
        <p:nvSpPr>
          <p:cNvPr id="1567" name="Google Shape;156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568" name="Google Shape;1568;p45"/>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569" name="Google Shape;1569;p45"/>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570" name="Google Shape;1570;p45"/>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571" name="Google Shape;1571;p45"/>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572" name="Google Shape;1572;p45"/>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573" name="Google Shape;1573;p45"/>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574" name="Google Shape;1574;p45">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575" name="Google Shape;1575;p45">
            <a:hlinkClick action="ppaction://hlinksldjump" r:id="rId4"/>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576" name="Google Shape;1576;p45">
            <a:hlinkClick action="ppaction://hlinksldjump" r:id="rId5"/>
          </p:cNvPr>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577" name="Google Shape;1577;p45">
            <a:hlinkClick action="ppaction://hlinksldjump" r:id="rId6"/>
          </p:cNvPr>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578" name="Google Shape;1578;p45">
            <a:hlinkClick action="ppaction://hlinksldjump" r:id="rId7"/>
          </p:cNvPr>
          <p:cNvSpPr/>
          <p:nvPr/>
        </p:nvSpPr>
        <p:spPr>
          <a:xfrm>
            <a:off x="2062338"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579" name="Google Shape;1579;p45">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1000"/>
                                        <p:tgtEl>
                                          <p:spTgt spid="1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1000"/>
                                        <p:tgtEl>
                                          <p:spTgt spid="1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46"/>
          <p:cNvPicPr preferRelativeResize="0"/>
          <p:nvPr/>
        </p:nvPicPr>
        <p:blipFill>
          <a:blip r:embed="rId3">
            <a:alphaModFix/>
          </a:blip>
          <a:stretch>
            <a:fillRect/>
          </a:stretch>
        </p:blipFill>
        <p:spPr>
          <a:xfrm>
            <a:off x="0" y="0"/>
            <a:ext cx="9143999" cy="5143501"/>
          </a:xfrm>
          <a:prstGeom prst="rect">
            <a:avLst/>
          </a:prstGeom>
          <a:noFill/>
          <a:ln cap="flat" cmpd="sng" w="25400">
            <a:solidFill>
              <a:srgbClr val="013940"/>
            </a:solidFill>
            <a:prstDash val="solid"/>
            <a:round/>
            <a:headEnd len="sm" w="sm" type="none"/>
            <a:tailEnd len="sm" w="sm" type="none"/>
          </a:ln>
        </p:spPr>
      </p:pic>
      <p:sp>
        <p:nvSpPr>
          <p:cNvPr id="1585" name="Google Shape;158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47"/>
          <p:cNvSpPr/>
          <p:nvPr/>
        </p:nvSpPr>
        <p:spPr>
          <a:xfrm>
            <a:off x="0" y="-16925"/>
            <a:ext cx="9144000" cy="5143500"/>
          </a:xfrm>
          <a:prstGeom prst="rect">
            <a:avLst/>
          </a:prstGeom>
          <a:solidFill>
            <a:srgbClr val="5290A3"/>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1" name="Google Shape;159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592" name="Google Shape;1592;p47"/>
          <p:cNvSpPr/>
          <p:nvPr/>
        </p:nvSpPr>
        <p:spPr>
          <a:xfrm>
            <a:off x="378675" y="252450"/>
            <a:ext cx="8383200" cy="4312500"/>
          </a:xfrm>
          <a:prstGeom prst="roundRect">
            <a:avLst>
              <a:gd fmla="val 16667" name="adj"/>
            </a:avLst>
          </a:prstGeom>
          <a:solidFill>
            <a:srgbClr val="F8F9F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txBox="1"/>
          <p:nvPr>
            <p:ph type="title"/>
          </p:nvPr>
        </p:nvSpPr>
        <p:spPr>
          <a:xfrm>
            <a:off x="2312025" y="434275"/>
            <a:ext cx="4519800" cy="85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i="1" lang="en" sz="4500">
                <a:solidFill>
                  <a:schemeClr val="accent1"/>
                </a:solidFill>
              </a:rPr>
              <a:t>References</a:t>
            </a:r>
            <a:endParaRPr i="1" sz="4500">
              <a:solidFill>
                <a:schemeClr val="accent1"/>
              </a:solidFill>
            </a:endParaRPr>
          </a:p>
        </p:txBody>
      </p:sp>
      <p:sp>
        <p:nvSpPr>
          <p:cNvPr id="1594" name="Google Shape;1594;p47"/>
          <p:cNvSpPr txBox="1"/>
          <p:nvPr/>
        </p:nvSpPr>
        <p:spPr>
          <a:xfrm>
            <a:off x="1101750" y="1290175"/>
            <a:ext cx="6940500" cy="29337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1200"/>
              </a:spcBef>
              <a:spcAft>
                <a:spcPts val="0"/>
              </a:spcAft>
              <a:buClr>
                <a:schemeClr val="accent6"/>
              </a:buClr>
              <a:buSzPts val="2200"/>
              <a:buFont typeface="Calibri"/>
              <a:buChar char="●"/>
            </a:pPr>
            <a:r>
              <a:rPr lang="en" sz="1300">
                <a:solidFill>
                  <a:schemeClr val="accent6"/>
                </a:solidFill>
              </a:rPr>
              <a:t>GokulKrishna, S. </a:t>
            </a:r>
            <a:r>
              <a:rPr i="1" lang="en" sz="1300">
                <a:solidFill>
                  <a:schemeClr val="accent6"/>
                </a:solidFill>
              </a:rPr>
              <a:t>et al.</a:t>
            </a:r>
            <a:r>
              <a:rPr lang="en" sz="1300">
                <a:solidFill>
                  <a:schemeClr val="accent6"/>
                </a:solidFill>
              </a:rPr>
              <a:t> (2021) “</a:t>
            </a:r>
            <a:r>
              <a:rPr b="1" lang="en" sz="1300">
                <a:solidFill>
                  <a:schemeClr val="accent6"/>
                </a:solidFill>
              </a:rPr>
              <a:t>An IOT based Smart Outdoor Parking System</a:t>
            </a:r>
            <a:r>
              <a:rPr lang="en" sz="1300">
                <a:solidFill>
                  <a:schemeClr val="accent6"/>
                </a:solidFill>
              </a:rPr>
              <a:t>,” </a:t>
            </a:r>
            <a:r>
              <a:rPr i="1" lang="en" sz="1300">
                <a:solidFill>
                  <a:schemeClr val="accent6"/>
                </a:solidFill>
              </a:rPr>
              <a:t>2021 7th International Conference on Advanced Computing and Communication Systems (ICACCS)</a:t>
            </a:r>
            <a:r>
              <a:rPr lang="en" sz="1300">
                <a:solidFill>
                  <a:schemeClr val="accent6"/>
                </a:solidFill>
              </a:rPr>
              <a:t> [Preprint]. Available at: https://doi.org/10.1109/icaccs51430.2021.9441766.</a:t>
            </a:r>
            <a:endParaRPr sz="1300">
              <a:solidFill>
                <a:schemeClr val="accent6"/>
              </a:solidFill>
            </a:endParaRPr>
          </a:p>
          <a:p>
            <a:pPr indent="-368300" lvl="0" marL="457200" rtl="0" algn="l">
              <a:lnSpc>
                <a:spcPct val="115000"/>
              </a:lnSpc>
              <a:spcBef>
                <a:spcPts val="0"/>
              </a:spcBef>
              <a:spcAft>
                <a:spcPts val="0"/>
              </a:spcAft>
              <a:buClr>
                <a:schemeClr val="accent6"/>
              </a:buClr>
              <a:buSzPts val="2200"/>
              <a:buFont typeface="Calibri"/>
              <a:buChar char="●"/>
            </a:pPr>
            <a:r>
              <a:rPr lang="en" sz="1300">
                <a:solidFill>
                  <a:schemeClr val="accent6"/>
                </a:solidFill>
              </a:rPr>
              <a:t>Paidi, V. </a:t>
            </a:r>
            <a:r>
              <a:rPr i="1" lang="en" sz="1300">
                <a:solidFill>
                  <a:schemeClr val="accent6"/>
                </a:solidFill>
              </a:rPr>
              <a:t>et al.</a:t>
            </a:r>
            <a:r>
              <a:rPr lang="en" sz="1300">
                <a:solidFill>
                  <a:schemeClr val="accent6"/>
                </a:solidFill>
              </a:rPr>
              <a:t> (2018) “</a:t>
            </a:r>
            <a:r>
              <a:rPr b="1" lang="en" sz="1300">
                <a:solidFill>
                  <a:schemeClr val="accent6"/>
                </a:solidFill>
              </a:rPr>
              <a:t>Smart parking tools suitability for open parking lots: A Review</a:t>
            </a:r>
            <a:r>
              <a:rPr lang="en" sz="1300">
                <a:solidFill>
                  <a:schemeClr val="accent6"/>
                </a:solidFill>
              </a:rPr>
              <a:t>,” </a:t>
            </a:r>
            <a:r>
              <a:rPr i="1" lang="en" sz="1300">
                <a:solidFill>
                  <a:schemeClr val="accent6"/>
                </a:solidFill>
              </a:rPr>
              <a:t>Proceedings of the 4th International Conference on Vehicle Technology and Intelligent Transport Systems</a:t>
            </a:r>
            <a:r>
              <a:rPr lang="en" sz="1300">
                <a:solidFill>
                  <a:schemeClr val="accent6"/>
                </a:solidFill>
              </a:rPr>
              <a:t> [Preprint]. Available at: https://doi.org/10.5220/0006812006000609.</a:t>
            </a:r>
            <a:endParaRPr sz="1300">
              <a:solidFill>
                <a:schemeClr val="accent6"/>
              </a:solidFill>
            </a:endParaRPr>
          </a:p>
          <a:p>
            <a:pPr indent="-368300" lvl="0" marL="457200" rtl="0" algn="l">
              <a:lnSpc>
                <a:spcPct val="115000"/>
              </a:lnSpc>
              <a:spcBef>
                <a:spcPts val="0"/>
              </a:spcBef>
              <a:spcAft>
                <a:spcPts val="0"/>
              </a:spcAft>
              <a:buClr>
                <a:schemeClr val="accent6"/>
              </a:buClr>
              <a:buSzPts val="2200"/>
              <a:buFont typeface="Calibri"/>
              <a:buChar char="●"/>
            </a:pPr>
            <a:r>
              <a:rPr lang="en" sz="1300">
                <a:solidFill>
                  <a:schemeClr val="accent6"/>
                </a:solidFill>
              </a:rPr>
              <a:t>Winter, S. and Goel, S. (2021) “10,” in </a:t>
            </a:r>
            <a:r>
              <a:rPr b="1" i="1" lang="en" sz="1300">
                <a:solidFill>
                  <a:schemeClr val="accent6"/>
                </a:solidFill>
              </a:rPr>
              <a:t>Smart parking in fast-growing cities;challenges and solutions</a:t>
            </a:r>
            <a:r>
              <a:rPr lang="en" sz="1300">
                <a:solidFill>
                  <a:schemeClr val="accent6"/>
                </a:solidFill>
              </a:rPr>
              <a:t>. S.l.: TU WIEN ACADEMIC PRESS, pp. 132–142. </a:t>
            </a:r>
            <a:endParaRPr i="1" sz="2200">
              <a:solidFill>
                <a:schemeClr val="accent6"/>
              </a:solidFill>
              <a:latin typeface="Calibri"/>
              <a:ea typeface="Calibri"/>
              <a:cs typeface="Calibri"/>
              <a:sym typeface="Calibri"/>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48"/>
          <p:cNvSpPr/>
          <p:nvPr/>
        </p:nvSpPr>
        <p:spPr>
          <a:xfrm>
            <a:off x="0" y="0"/>
            <a:ext cx="9144000" cy="5143500"/>
          </a:xfrm>
          <a:prstGeom prst="rect">
            <a:avLst/>
          </a:prstGeom>
          <a:solidFill>
            <a:srgbClr val="5290A3"/>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0" name="Google Shape;1600;p48"/>
          <p:cNvSpPr txBox="1"/>
          <p:nvPr>
            <p:ph type="title"/>
          </p:nvPr>
        </p:nvSpPr>
        <p:spPr>
          <a:xfrm>
            <a:off x="311700" y="191408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8800">
                <a:solidFill>
                  <a:srgbClr val="E5EFF2"/>
                </a:solidFill>
              </a:rPr>
              <a:t>THANK YOU</a:t>
            </a:r>
            <a:endParaRPr>
              <a:solidFill>
                <a:srgbClr val="E5EFF2"/>
              </a:solidFill>
            </a:endParaRPr>
          </a:p>
        </p:txBody>
      </p:sp>
      <p:sp>
        <p:nvSpPr>
          <p:cNvPr id="1601" name="Google Shape;160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6" title="Why Important.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161" name="Google Shape;16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62" name="Google Shape;162;p16"/>
          <p:cNvSpPr/>
          <p:nvPr/>
        </p:nvSpPr>
        <p:spPr>
          <a:xfrm>
            <a:off x="311700"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63" name="Google Shape;163;p16"/>
          <p:cNvSpPr/>
          <p:nvPr/>
        </p:nvSpPr>
        <p:spPr>
          <a:xfrm>
            <a:off x="73971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64" name="Google Shape;164;p16"/>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65" name="Google Shape;165;p16"/>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66" name="Google Shape;166;p16"/>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67" name="Google Shape;167;p16"/>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68" name="Google Shape;168;p16">
            <a:hlinkClick action="ppaction://hlinksldjump" r:id="rId5"/>
          </p:cNvPr>
          <p:cNvSpPr/>
          <p:nvPr/>
        </p:nvSpPr>
        <p:spPr>
          <a:xfrm>
            <a:off x="311700"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69" name="Google Shape;169;p16">
            <a:hlinkClick action="ppaction://hlinksldjump" r:id="rId6"/>
          </p:cNvPr>
          <p:cNvSpPr/>
          <p:nvPr/>
        </p:nvSpPr>
        <p:spPr>
          <a:xfrm>
            <a:off x="73971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70" name="Google Shape;170;p16">
            <a:hlinkClick action="ppaction://hlinksldjump" r:id="rId7"/>
          </p:cNvPr>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71" name="Google Shape;171;p16">
            <a:hlinkClick action="ppaction://hlinksldjump" r:id="rId8"/>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72" name="Google Shape;172;p16">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73" name="Google Shape;173;p16">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7"/>
          <p:cNvSpPr/>
          <p:nvPr/>
        </p:nvSpPr>
        <p:spPr>
          <a:xfrm>
            <a:off x="0" y="0"/>
            <a:ext cx="9144000" cy="5143500"/>
          </a:xfrm>
          <a:prstGeom prst="rect">
            <a:avLst/>
          </a:prstGeom>
          <a:solidFill>
            <a:srgbClr val="375A5D"/>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17"/>
          <p:cNvSpPr txBox="1"/>
          <p:nvPr>
            <p:ph type="title"/>
          </p:nvPr>
        </p:nvSpPr>
        <p:spPr>
          <a:xfrm>
            <a:off x="311700" y="191408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4800">
                <a:solidFill>
                  <a:srgbClr val="E5EFF2"/>
                </a:solidFill>
              </a:rPr>
              <a:t>How Smart Parking Works?</a:t>
            </a:r>
            <a:endParaRPr sz="4800">
              <a:solidFill>
                <a:srgbClr val="E5EFF2"/>
              </a:solidFill>
            </a:endParaRPr>
          </a:p>
        </p:txBody>
      </p:sp>
      <p:sp>
        <p:nvSpPr>
          <p:cNvPr id="180" name="Google Shape;180;p17"/>
          <p:cNvSpPr/>
          <p:nvPr/>
        </p:nvSpPr>
        <p:spPr>
          <a:xfrm>
            <a:off x="8423000" y="4663225"/>
            <a:ext cx="409296" cy="393603"/>
          </a:xfrm>
          <a:custGeom>
            <a:rect b="b" l="l" r="r" t="t"/>
            <a:pathLst>
              <a:path extrusionOk="0" h="6405" w="6405">
                <a:moveTo>
                  <a:pt x="3203" y="1"/>
                </a:moveTo>
                <a:cubicBezTo>
                  <a:pt x="1438" y="1"/>
                  <a:pt x="0" y="1438"/>
                  <a:pt x="0" y="3202"/>
                </a:cubicBezTo>
                <a:cubicBezTo>
                  <a:pt x="0" y="4967"/>
                  <a:pt x="1438" y="6405"/>
                  <a:pt x="3203" y="6405"/>
                </a:cubicBezTo>
                <a:cubicBezTo>
                  <a:pt x="4967" y="6405"/>
                  <a:pt x="6404" y="4967"/>
                  <a:pt x="6404" y="3202"/>
                </a:cubicBezTo>
                <a:cubicBezTo>
                  <a:pt x="6404" y="1438"/>
                  <a:pt x="4967" y="1"/>
                  <a:pt x="32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500" u="none" cap="none" strike="noStrike">
              <a:solidFill>
                <a:srgbClr val="000000"/>
              </a:solidFill>
            </a:endParaRPr>
          </a:p>
        </p:txBody>
      </p:sp>
      <p:sp>
        <p:nvSpPr>
          <p:cNvPr id="181" name="Google Shape;18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182" name="Google Shape;182;p17"/>
          <p:cNvSpPr/>
          <p:nvPr/>
        </p:nvSpPr>
        <p:spPr>
          <a:xfrm>
            <a:off x="311700"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83" name="Google Shape;183;p17"/>
          <p:cNvSpPr/>
          <p:nvPr/>
        </p:nvSpPr>
        <p:spPr>
          <a:xfrm>
            <a:off x="739713"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84" name="Google Shape;184;p17"/>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85" name="Google Shape;185;p17"/>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86" name="Google Shape;186;p17"/>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87" name="Google Shape;187;p17"/>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188" name="Google Shape;188;p17">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189" name="Google Shape;189;p17">
            <a:hlinkClick action="ppaction://hlinksldjump" r:id="rId4"/>
          </p:cNvPr>
          <p:cNvSpPr/>
          <p:nvPr/>
        </p:nvSpPr>
        <p:spPr>
          <a:xfrm>
            <a:off x="739713"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190" name="Google Shape;190;p17">
            <a:hlinkClick action="ppaction://hlinksldjump" r:id="rId5"/>
          </p:cNvPr>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191" name="Google Shape;191;p17">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192" name="Google Shape;192;p17">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193" name="Google Shape;193;p17">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8" title="How it works.mp4">
            <a:hlinkClick r:id="rId3"/>
          </p:cNvPr>
          <p:cNvPicPr preferRelativeResize="0"/>
          <p:nvPr/>
        </p:nvPicPr>
        <p:blipFill>
          <a:blip r:embed="rId4">
            <a:alphaModFix/>
          </a:blip>
          <a:stretch>
            <a:fillRect/>
          </a:stretch>
        </p:blipFill>
        <p:spPr>
          <a:xfrm>
            <a:off x="-118525" y="0"/>
            <a:ext cx="9262525" cy="5210179"/>
          </a:xfrm>
          <a:prstGeom prst="rect">
            <a:avLst/>
          </a:prstGeom>
          <a:noFill/>
          <a:ln>
            <a:noFill/>
          </a:ln>
        </p:spPr>
      </p:pic>
      <p:sp>
        <p:nvSpPr>
          <p:cNvPr id="199" name="Google Shape;19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200" name="Google Shape;200;p18"/>
          <p:cNvSpPr/>
          <p:nvPr/>
        </p:nvSpPr>
        <p:spPr>
          <a:xfrm>
            <a:off x="311700"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201" name="Google Shape;201;p18"/>
          <p:cNvSpPr/>
          <p:nvPr/>
        </p:nvSpPr>
        <p:spPr>
          <a:xfrm>
            <a:off x="739713"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202" name="Google Shape;202;p18"/>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203" name="Google Shape;203;p18"/>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204" name="Google Shape;204;p18"/>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205" name="Google Shape;205;p18"/>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206" name="Google Shape;206;p18">
            <a:hlinkClick action="ppaction://hlinksldjump" r:id="rId5"/>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207" name="Google Shape;207;p18">
            <a:hlinkClick action="ppaction://hlinksldjump" r:id="rId6"/>
          </p:cNvPr>
          <p:cNvSpPr/>
          <p:nvPr/>
        </p:nvSpPr>
        <p:spPr>
          <a:xfrm>
            <a:off x="739713"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208" name="Google Shape;208;p18">
            <a:hlinkClick action="ppaction://hlinksldjump" r:id="rId7"/>
          </p:cNvPr>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209" name="Google Shape;209;p18">
            <a:hlinkClick action="ppaction://hlinksldjump" r:id="rId8"/>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210" name="Google Shape;210;p18">
            <a:hlinkClick action="ppaction://hlinksldjump" r:id="rId9"/>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211" name="Google Shape;211;p18">
            <a:hlinkClick action="ppaction://hlinksldjump" r:id="rId10"/>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p:nvPr/>
        </p:nvSpPr>
        <p:spPr>
          <a:xfrm>
            <a:off x="0" y="0"/>
            <a:ext cx="9144000" cy="5143500"/>
          </a:xfrm>
          <a:prstGeom prst="rect">
            <a:avLst/>
          </a:prstGeom>
          <a:solidFill>
            <a:srgbClr val="5290A3"/>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7" name="Google Shape;217;p19"/>
          <p:cNvSpPr txBox="1"/>
          <p:nvPr>
            <p:ph type="title"/>
          </p:nvPr>
        </p:nvSpPr>
        <p:spPr>
          <a:xfrm>
            <a:off x="311700" y="191408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8800">
                <a:solidFill>
                  <a:srgbClr val="E5EFF2"/>
                </a:solidFill>
              </a:rPr>
              <a:t>IoT</a:t>
            </a:r>
            <a:br>
              <a:rPr lang="en">
                <a:solidFill>
                  <a:srgbClr val="E5EFF2"/>
                </a:solidFill>
              </a:rPr>
            </a:br>
            <a:r>
              <a:rPr lang="en">
                <a:solidFill>
                  <a:srgbClr val="E5EFF2"/>
                </a:solidFill>
              </a:rPr>
              <a:t>OUTDOOR PARKING SPACE</a:t>
            </a:r>
            <a:endParaRPr>
              <a:solidFill>
                <a:srgbClr val="E5EFF2"/>
              </a:solidFill>
            </a:endParaRPr>
          </a:p>
        </p:txBody>
      </p:sp>
      <p:sp>
        <p:nvSpPr>
          <p:cNvPr id="218" name="Google Shape;21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219" name="Google Shape;219;p19"/>
          <p:cNvSpPr/>
          <p:nvPr/>
        </p:nvSpPr>
        <p:spPr>
          <a:xfrm>
            <a:off x="311700"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220" name="Google Shape;220;p19"/>
          <p:cNvSpPr/>
          <p:nvPr/>
        </p:nvSpPr>
        <p:spPr>
          <a:xfrm>
            <a:off x="739713"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221" name="Google Shape;221;p19"/>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222" name="Google Shape;222;p19"/>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223" name="Google Shape;223;p19"/>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224" name="Google Shape;224;p19"/>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225" name="Google Shape;225;p19">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226" name="Google Shape;226;p19">
            <a:hlinkClick action="ppaction://hlinksldjump" r:id="rId4"/>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227" name="Google Shape;227;p19">
            <a:hlinkClick action="ppaction://hlinksldjump" r:id="rId5"/>
          </p:cNvPr>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228" name="Google Shape;228;p19">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229" name="Google Shape;229;p19">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230" name="Google Shape;230;p19">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p:nvPr/>
        </p:nvSpPr>
        <p:spPr>
          <a:xfrm>
            <a:off x="0" y="0"/>
            <a:ext cx="729808" cy="5143500"/>
          </a:xfrm>
          <a:prstGeom prst="rect">
            <a:avLst/>
          </a:prstGeom>
          <a:solidFill>
            <a:schemeClr val="accent1"/>
          </a:solidFill>
          <a:ln cap="flat" cmpd="sng" w="25400">
            <a:solidFill>
              <a:srgbClr val="0139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20"/>
          <p:cNvSpPr txBox="1"/>
          <p:nvPr>
            <p:ph type="title"/>
          </p:nvPr>
        </p:nvSpPr>
        <p:spPr>
          <a:xfrm rot="-5400000">
            <a:off x="-1915732" y="2116887"/>
            <a:ext cx="4519800"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3000">
                <a:solidFill>
                  <a:srgbClr val="77A4A7"/>
                </a:solidFill>
              </a:rPr>
              <a:t>Ideal Smart Parking Syste</a:t>
            </a:r>
            <a:r>
              <a:rPr lang="en">
                <a:solidFill>
                  <a:srgbClr val="77A4A7"/>
                </a:solidFill>
              </a:rPr>
              <a:t>m</a:t>
            </a:r>
            <a:endParaRPr>
              <a:solidFill>
                <a:srgbClr val="77A4A7"/>
              </a:solidFill>
            </a:endParaRPr>
          </a:p>
        </p:txBody>
      </p:sp>
      <p:grpSp>
        <p:nvGrpSpPr>
          <p:cNvPr id="237" name="Google Shape;237;p20"/>
          <p:cNvGrpSpPr/>
          <p:nvPr/>
        </p:nvGrpSpPr>
        <p:grpSpPr>
          <a:xfrm>
            <a:off x="1116429" y="130821"/>
            <a:ext cx="3393641" cy="736993"/>
            <a:chOff x="385306" y="1052522"/>
            <a:chExt cx="3425152" cy="855377"/>
          </a:xfrm>
        </p:grpSpPr>
        <p:grpSp>
          <p:nvGrpSpPr>
            <p:cNvPr id="238" name="Google Shape;238;p20"/>
            <p:cNvGrpSpPr/>
            <p:nvPr/>
          </p:nvGrpSpPr>
          <p:grpSpPr>
            <a:xfrm>
              <a:off x="970694" y="1052522"/>
              <a:ext cx="2839764" cy="855377"/>
              <a:chOff x="970694" y="1052522"/>
              <a:chExt cx="2839764" cy="855377"/>
            </a:xfrm>
          </p:grpSpPr>
          <p:sp>
            <p:nvSpPr>
              <p:cNvPr id="239" name="Google Shape;239;p20"/>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0"/>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0"/>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242" name="Google Shape;242;p20"/>
            <p:cNvSpPr txBox="1"/>
            <p:nvPr/>
          </p:nvSpPr>
          <p:spPr>
            <a:xfrm>
              <a:off x="1557587" y="1081790"/>
              <a:ext cx="1946700" cy="750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200" u="none" cap="none" strike="noStrike">
                  <a:solidFill>
                    <a:schemeClr val="accent1"/>
                  </a:solidFill>
                  <a:latin typeface="Fira Sans Extra Condensed"/>
                  <a:ea typeface="Fira Sans Extra Condensed"/>
                  <a:cs typeface="Fira Sans Extra Condensed"/>
                  <a:sym typeface="Fira Sans Extra Condensed"/>
                </a:rPr>
                <a:t>Easy Instal</a:t>
              </a:r>
              <a:r>
                <a:rPr lang="en" sz="2200">
                  <a:solidFill>
                    <a:schemeClr val="accent1"/>
                  </a:solidFill>
                  <a:latin typeface="Fira Sans Extra Condensed"/>
                  <a:ea typeface="Fira Sans Extra Condensed"/>
                  <a:cs typeface="Fira Sans Extra Condensed"/>
                  <a:sym typeface="Fira Sans Extra Condensed"/>
                </a:rPr>
                <a:t>l</a:t>
              </a:r>
              <a:r>
                <a:rPr b="0" i="0" lang="en" sz="2200" u="none" cap="none" strike="noStrike">
                  <a:solidFill>
                    <a:schemeClr val="accent1"/>
                  </a:solidFill>
                  <a:latin typeface="Fira Sans Extra Condensed"/>
                  <a:ea typeface="Fira Sans Extra Condensed"/>
                  <a:cs typeface="Fira Sans Extra Condensed"/>
                  <a:sym typeface="Fira Sans Extra Condensed"/>
                </a:rPr>
                <a:t>ation</a:t>
              </a:r>
              <a:endParaRPr b="0" i="0" sz="22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243" name="Google Shape;243;p20"/>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01</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244" name="Google Shape;244;p20"/>
          <p:cNvGrpSpPr/>
          <p:nvPr/>
        </p:nvGrpSpPr>
        <p:grpSpPr>
          <a:xfrm>
            <a:off x="1116429" y="1856966"/>
            <a:ext cx="3393641" cy="736082"/>
            <a:chOff x="385306" y="3055939"/>
            <a:chExt cx="3425152" cy="854320"/>
          </a:xfrm>
        </p:grpSpPr>
        <p:grpSp>
          <p:nvGrpSpPr>
            <p:cNvPr id="245" name="Google Shape;245;p20"/>
            <p:cNvGrpSpPr/>
            <p:nvPr/>
          </p:nvGrpSpPr>
          <p:grpSpPr>
            <a:xfrm>
              <a:off x="970694" y="3055939"/>
              <a:ext cx="2839764" cy="854320"/>
              <a:chOff x="970694" y="3055939"/>
              <a:chExt cx="2839764" cy="854320"/>
            </a:xfrm>
          </p:grpSpPr>
          <p:sp>
            <p:nvSpPr>
              <p:cNvPr id="246" name="Google Shape;246;p20"/>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47" name="Google Shape;247;p20"/>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48" name="Google Shape;248;p20"/>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249" name="Google Shape;249;p20"/>
            <p:cNvSpPr txBox="1"/>
            <p:nvPr/>
          </p:nvSpPr>
          <p:spPr>
            <a:xfrm>
              <a:off x="1527182" y="3188835"/>
              <a:ext cx="1946700" cy="59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183D45"/>
                  </a:solidFill>
                  <a:latin typeface="Fira Sans Extra Condensed"/>
                  <a:ea typeface="Fira Sans Extra Condensed"/>
                  <a:cs typeface="Fira Sans Extra Condensed"/>
                  <a:sym typeface="Fira Sans Extra Condensed"/>
                </a:rPr>
                <a:t>Scalable</a:t>
              </a:r>
              <a:endParaRPr b="0" i="0" sz="2500" u="none" cap="none" strike="noStrike">
                <a:solidFill>
                  <a:srgbClr val="183D45"/>
                </a:solidFill>
                <a:latin typeface="Fira Sans Extra Condensed"/>
                <a:ea typeface="Fira Sans Extra Condensed"/>
                <a:cs typeface="Fira Sans Extra Condensed"/>
                <a:sym typeface="Fira Sans Extra Condensed"/>
              </a:endParaRPr>
            </a:p>
          </p:txBody>
        </p:sp>
        <p:sp>
          <p:nvSpPr>
            <p:cNvPr id="250" name="Google Shape;250;p20"/>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05</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251" name="Google Shape;251;p20"/>
          <p:cNvGrpSpPr/>
          <p:nvPr/>
        </p:nvGrpSpPr>
        <p:grpSpPr>
          <a:xfrm>
            <a:off x="5669106" y="959017"/>
            <a:ext cx="3401045" cy="736993"/>
            <a:chOff x="4980256" y="2013752"/>
            <a:chExt cx="3432625" cy="855377"/>
          </a:xfrm>
        </p:grpSpPr>
        <p:grpSp>
          <p:nvGrpSpPr>
            <p:cNvPr id="252" name="Google Shape;252;p20"/>
            <p:cNvGrpSpPr/>
            <p:nvPr/>
          </p:nvGrpSpPr>
          <p:grpSpPr>
            <a:xfrm>
              <a:off x="4980256" y="2013752"/>
              <a:ext cx="2838457" cy="855377"/>
              <a:chOff x="4980256" y="2013752"/>
              <a:chExt cx="2838457" cy="855377"/>
            </a:xfrm>
          </p:grpSpPr>
          <p:sp>
            <p:nvSpPr>
              <p:cNvPr id="253" name="Google Shape;253;p20"/>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0"/>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0"/>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256" name="Google Shape;256;p20"/>
              <p:cNvSpPr txBox="1"/>
              <p:nvPr/>
            </p:nvSpPr>
            <p:spPr>
              <a:xfrm>
                <a:off x="5324341" y="2138439"/>
                <a:ext cx="1946700" cy="608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b="0" i="0" lang="en" sz="2500" u="none" cap="none" strike="noStrike">
                    <a:solidFill>
                      <a:schemeClr val="accent2"/>
                    </a:solidFill>
                    <a:latin typeface="Fira Sans Extra Condensed"/>
                    <a:ea typeface="Fira Sans Extra Condensed"/>
                    <a:cs typeface="Fira Sans Extra Condensed"/>
                    <a:sym typeface="Fira Sans Extra Condensed"/>
                  </a:rPr>
                  <a:t>User Friendly</a:t>
                </a:r>
                <a:endParaRPr b="0" i="0" sz="25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257" name="Google Shape;257;p20"/>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2"/>
                  </a:solidFill>
                  <a:latin typeface="Fira Sans Extra Condensed"/>
                  <a:ea typeface="Fira Sans Extra Condensed"/>
                  <a:cs typeface="Fira Sans Extra Condensed"/>
                  <a:sym typeface="Fira Sans Extra Condensed"/>
                </a:rPr>
                <a:t>04</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258" name="Google Shape;258;p20"/>
          <p:cNvGrpSpPr/>
          <p:nvPr/>
        </p:nvGrpSpPr>
        <p:grpSpPr>
          <a:xfrm>
            <a:off x="5669106" y="2680327"/>
            <a:ext cx="3401045" cy="736424"/>
            <a:chOff x="4980256" y="4011558"/>
            <a:chExt cx="3432625" cy="854717"/>
          </a:xfrm>
        </p:grpSpPr>
        <p:grpSp>
          <p:nvGrpSpPr>
            <p:cNvPr id="259" name="Google Shape;259;p20"/>
            <p:cNvGrpSpPr/>
            <p:nvPr/>
          </p:nvGrpSpPr>
          <p:grpSpPr>
            <a:xfrm>
              <a:off x="4980256" y="4011558"/>
              <a:ext cx="2838457" cy="854717"/>
              <a:chOff x="4980256" y="4011558"/>
              <a:chExt cx="2838457" cy="854717"/>
            </a:xfrm>
          </p:grpSpPr>
          <p:sp>
            <p:nvSpPr>
              <p:cNvPr id="260" name="Google Shape;260;p20"/>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61" name="Google Shape;261;p20"/>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62" name="Google Shape;262;p20"/>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263" name="Google Shape;263;p20"/>
            <p:cNvSpPr txBox="1"/>
            <p:nvPr/>
          </p:nvSpPr>
          <p:spPr>
            <a:xfrm>
              <a:off x="5279200" y="4111574"/>
              <a:ext cx="1946700" cy="676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b="0" i="0" lang="en" sz="1900" u="none" cap="none" strike="noStrike">
                  <a:solidFill>
                    <a:srgbClr val="183D45"/>
                  </a:solidFill>
                  <a:latin typeface="Fira Sans Extra Condensed"/>
                  <a:ea typeface="Fira Sans Extra Condensed"/>
                  <a:cs typeface="Fira Sans Extra Condensed"/>
                  <a:sym typeface="Fira Sans Extra Condensed"/>
                </a:rPr>
                <a:t>Reduce Manpower</a:t>
              </a:r>
              <a:endParaRPr b="0" i="0" sz="1900" u="none" cap="none" strike="noStrike">
                <a:solidFill>
                  <a:srgbClr val="183D45"/>
                </a:solidFill>
                <a:latin typeface="Fira Sans Extra Condensed"/>
                <a:ea typeface="Fira Sans Extra Condensed"/>
                <a:cs typeface="Fira Sans Extra Condensed"/>
                <a:sym typeface="Fira Sans Extra Condensed"/>
              </a:endParaRPr>
            </a:p>
          </p:txBody>
        </p:sp>
        <p:sp>
          <p:nvSpPr>
            <p:cNvPr id="264" name="Google Shape;264;p20"/>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08</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265" name="Google Shape;265;p20"/>
          <p:cNvGrpSpPr/>
          <p:nvPr/>
        </p:nvGrpSpPr>
        <p:grpSpPr>
          <a:xfrm>
            <a:off x="1116429" y="2680235"/>
            <a:ext cx="3393641" cy="736082"/>
            <a:chOff x="385306" y="3055939"/>
            <a:chExt cx="3425152" cy="854320"/>
          </a:xfrm>
        </p:grpSpPr>
        <p:grpSp>
          <p:nvGrpSpPr>
            <p:cNvPr id="266" name="Google Shape;266;p20"/>
            <p:cNvGrpSpPr/>
            <p:nvPr/>
          </p:nvGrpSpPr>
          <p:grpSpPr>
            <a:xfrm>
              <a:off x="970694" y="3055939"/>
              <a:ext cx="2839764" cy="854320"/>
              <a:chOff x="970694" y="3055939"/>
              <a:chExt cx="2839764" cy="854320"/>
            </a:xfrm>
          </p:grpSpPr>
          <p:sp>
            <p:nvSpPr>
              <p:cNvPr id="267" name="Google Shape;267;p20"/>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68" name="Google Shape;268;p20"/>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69" name="Google Shape;269;p20"/>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270" name="Google Shape;270;p20"/>
            <p:cNvSpPr txBox="1"/>
            <p:nvPr/>
          </p:nvSpPr>
          <p:spPr>
            <a:xfrm>
              <a:off x="1527182" y="3188844"/>
              <a:ext cx="1946700" cy="64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1600" u="none" cap="none" strike="noStrike">
                  <a:solidFill>
                    <a:srgbClr val="183D45"/>
                  </a:solidFill>
                  <a:latin typeface="Fira Sans Extra Condensed"/>
                  <a:ea typeface="Fira Sans Extra Condensed"/>
                  <a:cs typeface="Fira Sans Extra Condensed"/>
                  <a:sym typeface="Fira Sans Extra Condensed"/>
                </a:rPr>
                <a:t>Unaffected by Environment</a:t>
              </a:r>
              <a:r>
                <a:rPr b="0" i="0" lang="en" sz="2300" u="none" cap="none" strike="noStrike">
                  <a:solidFill>
                    <a:srgbClr val="183D45"/>
                  </a:solidFill>
                  <a:latin typeface="Fira Sans Extra Condensed"/>
                  <a:ea typeface="Fira Sans Extra Condensed"/>
                  <a:cs typeface="Fira Sans Extra Condensed"/>
                  <a:sym typeface="Fira Sans Extra Condensed"/>
                </a:rPr>
                <a:t> </a:t>
              </a:r>
              <a:endParaRPr b="0" i="0" sz="2300" u="none" cap="none" strike="noStrike">
                <a:solidFill>
                  <a:srgbClr val="183D45"/>
                </a:solidFill>
                <a:latin typeface="Fira Sans Extra Condensed"/>
                <a:ea typeface="Fira Sans Extra Condensed"/>
                <a:cs typeface="Fira Sans Extra Condensed"/>
                <a:sym typeface="Fira Sans Extra Condensed"/>
              </a:endParaRPr>
            </a:p>
          </p:txBody>
        </p:sp>
        <p:sp>
          <p:nvSpPr>
            <p:cNvPr id="271" name="Google Shape;271;p20"/>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07</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272" name="Google Shape;272;p20"/>
          <p:cNvGrpSpPr/>
          <p:nvPr/>
        </p:nvGrpSpPr>
        <p:grpSpPr>
          <a:xfrm>
            <a:off x="5669106" y="1809263"/>
            <a:ext cx="3401045" cy="736424"/>
            <a:chOff x="4980256" y="4011558"/>
            <a:chExt cx="3432625" cy="854717"/>
          </a:xfrm>
        </p:grpSpPr>
        <p:grpSp>
          <p:nvGrpSpPr>
            <p:cNvPr id="273" name="Google Shape;273;p20"/>
            <p:cNvGrpSpPr/>
            <p:nvPr/>
          </p:nvGrpSpPr>
          <p:grpSpPr>
            <a:xfrm>
              <a:off x="4980256" y="4011558"/>
              <a:ext cx="2838457" cy="854717"/>
              <a:chOff x="4980256" y="4011558"/>
              <a:chExt cx="2838457" cy="854717"/>
            </a:xfrm>
          </p:grpSpPr>
          <p:sp>
            <p:nvSpPr>
              <p:cNvPr id="274" name="Google Shape;274;p20"/>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75" name="Google Shape;275;p20"/>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76" name="Google Shape;276;p20"/>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277" name="Google Shape;277;p20"/>
            <p:cNvSpPr txBox="1"/>
            <p:nvPr/>
          </p:nvSpPr>
          <p:spPr>
            <a:xfrm>
              <a:off x="5324341" y="4161083"/>
              <a:ext cx="1946700" cy="62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b="0" i="0" lang="en" sz="2500" u="none" cap="none" strike="noStrike">
                  <a:solidFill>
                    <a:srgbClr val="183D45"/>
                  </a:solidFill>
                  <a:latin typeface="Fira Sans Extra Condensed"/>
                  <a:ea typeface="Fira Sans Extra Condensed"/>
                  <a:cs typeface="Fira Sans Extra Condensed"/>
                  <a:sym typeface="Fira Sans Extra Condensed"/>
                </a:rPr>
                <a:t>Reliable</a:t>
              </a:r>
              <a:endParaRPr/>
            </a:p>
          </p:txBody>
        </p:sp>
        <p:sp>
          <p:nvSpPr>
            <p:cNvPr id="278" name="Google Shape;278;p20"/>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06</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279" name="Google Shape;279;p20"/>
          <p:cNvGrpSpPr/>
          <p:nvPr/>
        </p:nvGrpSpPr>
        <p:grpSpPr>
          <a:xfrm>
            <a:off x="5669106" y="130903"/>
            <a:ext cx="3401045" cy="746610"/>
            <a:chOff x="4980256" y="2002590"/>
            <a:chExt cx="3432625" cy="866539"/>
          </a:xfrm>
        </p:grpSpPr>
        <p:grpSp>
          <p:nvGrpSpPr>
            <p:cNvPr id="280" name="Google Shape;280;p20"/>
            <p:cNvGrpSpPr/>
            <p:nvPr/>
          </p:nvGrpSpPr>
          <p:grpSpPr>
            <a:xfrm>
              <a:off x="4980256" y="2002590"/>
              <a:ext cx="2838457" cy="866539"/>
              <a:chOff x="4980256" y="2002590"/>
              <a:chExt cx="2838457" cy="866539"/>
            </a:xfrm>
          </p:grpSpPr>
          <p:sp>
            <p:nvSpPr>
              <p:cNvPr id="281" name="Google Shape;281;p20"/>
              <p:cNvSpPr/>
              <p:nvPr/>
            </p:nvSpPr>
            <p:spPr>
              <a:xfrm>
                <a:off x="7294573" y="2013752"/>
                <a:ext cx="524140" cy="855377"/>
              </a:xfrm>
              <a:custGeom>
                <a:rect b="b" l="l" r="r" t="t"/>
                <a:pathLst>
                  <a:path extrusionOk="0" h="6474" w="3967">
                    <a:moveTo>
                      <a:pt x="3288" y="1"/>
                    </a:moveTo>
                    <a:cubicBezTo>
                      <a:pt x="3148" y="1"/>
                      <a:pt x="3009" y="55"/>
                      <a:pt x="2905" y="164"/>
                    </a:cubicBezTo>
                    <a:lnTo>
                      <a:pt x="219" y="2851"/>
                    </a:lnTo>
                    <a:cubicBezTo>
                      <a:pt x="1" y="3069"/>
                      <a:pt x="1" y="3416"/>
                      <a:pt x="219" y="3624"/>
                    </a:cubicBezTo>
                    <a:lnTo>
                      <a:pt x="2905" y="6310"/>
                    </a:lnTo>
                    <a:cubicBezTo>
                      <a:pt x="3009" y="6419"/>
                      <a:pt x="3148" y="6474"/>
                      <a:pt x="3288" y="6474"/>
                    </a:cubicBezTo>
                    <a:cubicBezTo>
                      <a:pt x="3428" y="6474"/>
                      <a:pt x="3569" y="6419"/>
                      <a:pt x="3678" y="6310"/>
                    </a:cubicBezTo>
                    <a:lnTo>
                      <a:pt x="3966" y="6023"/>
                    </a:lnTo>
                    <a:lnTo>
                      <a:pt x="1567" y="3624"/>
                    </a:lnTo>
                    <a:cubicBezTo>
                      <a:pt x="1359" y="3416"/>
                      <a:pt x="1359" y="3069"/>
                      <a:pt x="1567" y="2851"/>
                    </a:cubicBezTo>
                    <a:lnTo>
                      <a:pt x="3966" y="452"/>
                    </a:lnTo>
                    <a:lnTo>
                      <a:pt x="3678" y="164"/>
                    </a:lnTo>
                    <a:cubicBezTo>
                      <a:pt x="3569" y="55"/>
                      <a:pt x="3428" y="1"/>
                      <a:pt x="328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7597142" y="2303503"/>
                <a:ext cx="159871" cy="276273"/>
              </a:xfrm>
              <a:custGeom>
                <a:rect b="b" l="l" r="r" t="t"/>
                <a:pathLst>
                  <a:path extrusionOk="0" h="2091" w="1210">
                    <a:moveTo>
                      <a:pt x="940" y="0"/>
                    </a:moveTo>
                    <a:cubicBezTo>
                      <a:pt x="877" y="0"/>
                      <a:pt x="814" y="23"/>
                      <a:pt x="764" y="73"/>
                    </a:cubicBezTo>
                    <a:lnTo>
                      <a:pt x="258" y="579"/>
                    </a:lnTo>
                    <a:cubicBezTo>
                      <a:pt x="0" y="836"/>
                      <a:pt x="0" y="1253"/>
                      <a:pt x="258" y="1520"/>
                    </a:cubicBezTo>
                    <a:lnTo>
                      <a:pt x="764" y="2016"/>
                    </a:lnTo>
                    <a:cubicBezTo>
                      <a:pt x="815" y="2067"/>
                      <a:pt x="880" y="2090"/>
                      <a:pt x="944" y="2090"/>
                    </a:cubicBezTo>
                    <a:cubicBezTo>
                      <a:pt x="1078" y="2090"/>
                      <a:pt x="1210" y="1989"/>
                      <a:pt x="1210" y="1828"/>
                    </a:cubicBezTo>
                    <a:lnTo>
                      <a:pt x="1210" y="261"/>
                    </a:lnTo>
                    <a:cubicBezTo>
                      <a:pt x="1210" y="105"/>
                      <a:pt x="1075" y="0"/>
                      <a:pt x="94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4980256" y="2093027"/>
                <a:ext cx="2640518" cy="696959"/>
              </a:xfrm>
              <a:custGeom>
                <a:rect b="b" l="l" r="r" t="t"/>
                <a:pathLst>
                  <a:path extrusionOk="0" h="5275" w="19985">
                    <a:moveTo>
                      <a:pt x="2597" y="0"/>
                    </a:moveTo>
                    <a:lnTo>
                      <a:pt x="0" y="2637"/>
                    </a:lnTo>
                    <a:lnTo>
                      <a:pt x="2597" y="5274"/>
                    </a:lnTo>
                    <a:lnTo>
                      <a:pt x="19985" y="5274"/>
                    </a:lnTo>
                    <a:lnTo>
                      <a:pt x="17735" y="3024"/>
                    </a:lnTo>
                    <a:cubicBezTo>
                      <a:pt x="17625" y="2915"/>
                      <a:pt x="17566" y="2776"/>
                      <a:pt x="17566" y="2637"/>
                    </a:cubicBezTo>
                    <a:cubicBezTo>
                      <a:pt x="17566" y="2498"/>
                      <a:pt x="17625" y="2360"/>
                      <a:pt x="17735" y="2251"/>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284" name="Google Shape;284;p20"/>
              <p:cNvSpPr txBox="1"/>
              <p:nvPr/>
            </p:nvSpPr>
            <p:spPr>
              <a:xfrm>
                <a:off x="5312355" y="2002590"/>
                <a:ext cx="1946700" cy="85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000" u="none" cap="none" strike="noStrike">
                    <a:solidFill>
                      <a:schemeClr val="accent2"/>
                    </a:solidFill>
                    <a:latin typeface="Fira Sans Extra Condensed"/>
                    <a:ea typeface="Fira Sans Extra Condensed"/>
                    <a:cs typeface="Fira Sans Extra Condensed"/>
                    <a:sym typeface="Fira Sans Extra Condensed"/>
                  </a:rPr>
                  <a:t>Easy Maintenance</a:t>
                </a:r>
                <a:endParaRPr b="0" i="0" sz="2000" u="none" cap="none" strike="noStrike">
                  <a:solidFill>
                    <a:schemeClr val="accent2"/>
                  </a:solidFill>
                  <a:latin typeface="Fira Sans Extra Condensed"/>
                  <a:ea typeface="Fira Sans Extra Condensed"/>
                  <a:cs typeface="Fira Sans Extra Condensed"/>
                  <a:sym typeface="Fira Sans Extra Condensed"/>
                </a:endParaRPr>
              </a:p>
            </p:txBody>
          </p:sp>
        </p:grpSp>
        <p:sp>
          <p:nvSpPr>
            <p:cNvPr id="285" name="Google Shape;285;p20"/>
            <p:cNvSpPr txBox="1"/>
            <p:nvPr/>
          </p:nvSpPr>
          <p:spPr>
            <a:xfrm>
              <a:off x="7763681" y="207008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2"/>
                  </a:solidFill>
                  <a:latin typeface="Fira Sans Extra Condensed"/>
                  <a:ea typeface="Fira Sans Extra Condensed"/>
                  <a:cs typeface="Fira Sans Extra Condensed"/>
                  <a:sym typeface="Fira Sans Extra Condensed"/>
                </a:rPr>
                <a:t>02</a:t>
              </a:r>
              <a:endParaRPr b="0" i="0" sz="35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286" name="Google Shape;286;p20"/>
          <p:cNvGrpSpPr/>
          <p:nvPr/>
        </p:nvGrpSpPr>
        <p:grpSpPr>
          <a:xfrm>
            <a:off x="1128953" y="951389"/>
            <a:ext cx="3393641" cy="736993"/>
            <a:chOff x="385306" y="1052522"/>
            <a:chExt cx="3425152" cy="855377"/>
          </a:xfrm>
        </p:grpSpPr>
        <p:grpSp>
          <p:nvGrpSpPr>
            <p:cNvPr id="287" name="Google Shape;287;p20"/>
            <p:cNvGrpSpPr/>
            <p:nvPr/>
          </p:nvGrpSpPr>
          <p:grpSpPr>
            <a:xfrm>
              <a:off x="970694" y="1052522"/>
              <a:ext cx="2839764" cy="855377"/>
              <a:chOff x="970694" y="1052522"/>
              <a:chExt cx="2839764" cy="855377"/>
            </a:xfrm>
          </p:grpSpPr>
          <p:sp>
            <p:nvSpPr>
              <p:cNvPr id="288" name="Google Shape;288;p20"/>
              <p:cNvSpPr/>
              <p:nvPr/>
            </p:nvSpPr>
            <p:spPr>
              <a:xfrm>
                <a:off x="970694" y="1052522"/>
                <a:ext cx="524008" cy="855377"/>
              </a:xfrm>
              <a:custGeom>
                <a:rect b="b" l="l" r="r" t="t"/>
                <a:pathLst>
                  <a:path extrusionOk="0" h="6474" w="3966">
                    <a:moveTo>
                      <a:pt x="681" y="0"/>
                    </a:moveTo>
                    <a:cubicBezTo>
                      <a:pt x="541" y="0"/>
                      <a:pt x="402" y="55"/>
                      <a:pt x="298" y="164"/>
                    </a:cubicBezTo>
                    <a:lnTo>
                      <a:pt x="1" y="451"/>
                    </a:lnTo>
                    <a:lnTo>
                      <a:pt x="2399" y="2850"/>
                    </a:lnTo>
                    <a:cubicBezTo>
                      <a:pt x="2618" y="3069"/>
                      <a:pt x="2618" y="3415"/>
                      <a:pt x="2399" y="3624"/>
                    </a:cubicBezTo>
                    <a:lnTo>
                      <a:pt x="1" y="6023"/>
                    </a:lnTo>
                    <a:lnTo>
                      <a:pt x="298" y="6310"/>
                    </a:lnTo>
                    <a:cubicBezTo>
                      <a:pt x="402" y="6419"/>
                      <a:pt x="541" y="6473"/>
                      <a:pt x="681" y="6473"/>
                    </a:cubicBezTo>
                    <a:cubicBezTo>
                      <a:pt x="821" y="6473"/>
                      <a:pt x="962" y="6419"/>
                      <a:pt x="1071" y="6310"/>
                    </a:cubicBezTo>
                    <a:lnTo>
                      <a:pt x="3758" y="3624"/>
                    </a:lnTo>
                    <a:cubicBezTo>
                      <a:pt x="3966" y="3415"/>
                      <a:pt x="3966" y="3069"/>
                      <a:pt x="3758" y="2850"/>
                    </a:cubicBezTo>
                    <a:lnTo>
                      <a:pt x="1071" y="164"/>
                    </a:lnTo>
                    <a:cubicBezTo>
                      <a:pt x="962" y="55"/>
                      <a:pt x="821" y="0"/>
                      <a:pt x="6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a:off x="1033586" y="1342141"/>
                <a:ext cx="158682" cy="276273"/>
              </a:xfrm>
              <a:custGeom>
                <a:rect b="b" l="l" r="r" t="t"/>
                <a:pathLst>
                  <a:path extrusionOk="0" h="2091" w="1201">
                    <a:moveTo>
                      <a:pt x="266" y="1"/>
                    </a:moveTo>
                    <a:cubicBezTo>
                      <a:pt x="130" y="1"/>
                      <a:pt x="0" y="106"/>
                      <a:pt x="0" y="262"/>
                    </a:cubicBezTo>
                    <a:lnTo>
                      <a:pt x="0" y="1828"/>
                    </a:lnTo>
                    <a:cubicBezTo>
                      <a:pt x="0" y="1989"/>
                      <a:pt x="127" y="2091"/>
                      <a:pt x="262" y="2091"/>
                    </a:cubicBezTo>
                    <a:cubicBezTo>
                      <a:pt x="326" y="2091"/>
                      <a:pt x="392" y="2067"/>
                      <a:pt x="447" y="2016"/>
                    </a:cubicBezTo>
                    <a:lnTo>
                      <a:pt x="942" y="1520"/>
                    </a:lnTo>
                    <a:cubicBezTo>
                      <a:pt x="1200" y="1253"/>
                      <a:pt x="1200" y="837"/>
                      <a:pt x="942" y="579"/>
                    </a:cubicBezTo>
                    <a:lnTo>
                      <a:pt x="447" y="73"/>
                    </a:lnTo>
                    <a:cubicBezTo>
                      <a:pt x="393" y="23"/>
                      <a:pt x="329" y="1"/>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a:off x="1168487" y="1131665"/>
                <a:ext cx="2641971" cy="696959"/>
              </a:xfrm>
              <a:custGeom>
                <a:rect b="b" l="l" r="r" t="t"/>
                <a:pathLst>
                  <a:path extrusionOk="0" h="5275" w="19996">
                    <a:moveTo>
                      <a:pt x="1" y="1"/>
                    </a:moveTo>
                    <a:lnTo>
                      <a:pt x="2261" y="2251"/>
                    </a:lnTo>
                    <a:cubicBezTo>
                      <a:pt x="2370" y="2360"/>
                      <a:pt x="2420" y="2499"/>
                      <a:pt x="2420" y="2638"/>
                    </a:cubicBezTo>
                    <a:cubicBezTo>
                      <a:pt x="2420" y="2776"/>
                      <a:pt x="2370" y="2915"/>
                      <a:pt x="2261" y="3025"/>
                    </a:cubicBezTo>
                    <a:lnTo>
                      <a:pt x="10" y="5275"/>
                    </a:lnTo>
                    <a:lnTo>
                      <a:pt x="17388" y="5275"/>
                    </a:lnTo>
                    <a:lnTo>
                      <a:pt x="19995" y="2638"/>
                    </a:lnTo>
                    <a:lnTo>
                      <a:pt x="17388" y="1"/>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sp>
          <p:nvSpPr>
            <p:cNvPr id="291" name="Google Shape;291;p20"/>
            <p:cNvSpPr txBox="1"/>
            <p:nvPr/>
          </p:nvSpPr>
          <p:spPr>
            <a:xfrm>
              <a:off x="1527184" y="1184898"/>
              <a:ext cx="1946700" cy="60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accent1"/>
                  </a:solidFill>
                  <a:latin typeface="Fira Sans Extra Condensed"/>
                  <a:ea typeface="Fira Sans Extra Condensed"/>
                  <a:cs typeface="Fira Sans Extra Condensed"/>
                  <a:sym typeface="Fira Sans Extra Condensed"/>
                </a:rPr>
                <a:t>Cost Effective</a:t>
              </a:r>
              <a:endParaRPr b="0" i="0" sz="25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292" name="Google Shape;292;p20"/>
            <p:cNvSpPr txBox="1"/>
            <p:nvPr/>
          </p:nvSpPr>
          <p:spPr>
            <a:xfrm>
              <a:off x="385306" y="111105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chemeClr val="accent1"/>
                  </a:solidFill>
                  <a:latin typeface="Fira Sans Extra Condensed"/>
                  <a:ea typeface="Fira Sans Extra Condensed"/>
                  <a:cs typeface="Fira Sans Extra Condensed"/>
                  <a:sym typeface="Fira Sans Extra Condensed"/>
                </a:rPr>
                <a:t>03</a:t>
              </a:r>
              <a:endParaRPr b="0" i="0" sz="35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293" name="Google Shape;293;p20"/>
          <p:cNvGrpSpPr/>
          <p:nvPr/>
        </p:nvGrpSpPr>
        <p:grpSpPr>
          <a:xfrm>
            <a:off x="5669106" y="3570641"/>
            <a:ext cx="3401045" cy="736424"/>
            <a:chOff x="4980256" y="4011558"/>
            <a:chExt cx="3432625" cy="854717"/>
          </a:xfrm>
        </p:grpSpPr>
        <p:grpSp>
          <p:nvGrpSpPr>
            <p:cNvPr id="294" name="Google Shape;294;p20"/>
            <p:cNvGrpSpPr/>
            <p:nvPr/>
          </p:nvGrpSpPr>
          <p:grpSpPr>
            <a:xfrm>
              <a:off x="4980256" y="4011558"/>
              <a:ext cx="2838457" cy="854717"/>
              <a:chOff x="4980256" y="4011558"/>
              <a:chExt cx="2838457" cy="854717"/>
            </a:xfrm>
          </p:grpSpPr>
          <p:sp>
            <p:nvSpPr>
              <p:cNvPr id="295" name="Google Shape;295;p20"/>
              <p:cNvSpPr/>
              <p:nvPr/>
            </p:nvSpPr>
            <p:spPr>
              <a:xfrm>
                <a:off x="7294573" y="4011558"/>
                <a:ext cx="524140" cy="854717"/>
              </a:xfrm>
              <a:custGeom>
                <a:rect b="b" l="l" r="r" t="t"/>
                <a:pathLst>
                  <a:path extrusionOk="0" h="6469" w="3967">
                    <a:moveTo>
                      <a:pt x="3288" y="0"/>
                    </a:moveTo>
                    <a:cubicBezTo>
                      <a:pt x="3148" y="0"/>
                      <a:pt x="3009" y="52"/>
                      <a:pt x="2905" y="156"/>
                    </a:cubicBezTo>
                    <a:lnTo>
                      <a:pt x="219" y="2852"/>
                    </a:lnTo>
                    <a:cubicBezTo>
                      <a:pt x="1" y="3061"/>
                      <a:pt x="1" y="3407"/>
                      <a:pt x="219" y="3625"/>
                    </a:cubicBezTo>
                    <a:lnTo>
                      <a:pt x="2905" y="6312"/>
                    </a:lnTo>
                    <a:cubicBezTo>
                      <a:pt x="3009" y="6416"/>
                      <a:pt x="3148" y="6468"/>
                      <a:pt x="3288" y="6468"/>
                    </a:cubicBezTo>
                    <a:cubicBezTo>
                      <a:pt x="3428" y="6468"/>
                      <a:pt x="3569" y="6416"/>
                      <a:pt x="3678" y="6312"/>
                    </a:cubicBezTo>
                    <a:lnTo>
                      <a:pt x="3966" y="6024"/>
                    </a:lnTo>
                    <a:lnTo>
                      <a:pt x="1567" y="3625"/>
                    </a:lnTo>
                    <a:cubicBezTo>
                      <a:pt x="1359" y="3407"/>
                      <a:pt x="1359" y="3061"/>
                      <a:pt x="1567" y="2852"/>
                    </a:cubicBezTo>
                    <a:lnTo>
                      <a:pt x="3966" y="453"/>
                    </a:lnTo>
                    <a:lnTo>
                      <a:pt x="3678" y="156"/>
                    </a:lnTo>
                    <a:cubicBezTo>
                      <a:pt x="3569" y="52"/>
                      <a:pt x="3428" y="0"/>
                      <a:pt x="32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96" name="Google Shape;296;p20"/>
              <p:cNvSpPr/>
              <p:nvPr/>
            </p:nvSpPr>
            <p:spPr>
              <a:xfrm>
                <a:off x="7597142" y="4300649"/>
                <a:ext cx="159871" cy="276538"/>
              </a:xfrm>
              <a:custGeom>
                <a:rect b="b" l="l" r="r" t="t"/>
                <a:pathLst>
                  <a:path extrusionOk="0" h="2093" w="1210">
                    <a:moveTo>
                      <a:pt x="945" y="0"/>
                    </a:moveTo>
                    <a:cubicBezTo>
                      <a:pt x="880" y="0"/>
                      <a:pt x="815" y="25"/>
                      <a:pt x="764" y="80"/>
                    </a:cubicBezTo>
                    <a:lnTo>
                      <a:pt x="258" y="575"/>
                    </a:lnTo>
                    <a:cubicBezTo>
                      <a:pt x="0" y="833"/>
                      <a:pt x="0" y="1259"/>
                      <a:pt x="258" y="1517"/>
                    </a:cubicBezTo>
                    <a:lnTo>
                      <a:pt x="764" y="2012"/>
                    </a:lnTo>
                    <a:cubicBezTo>
                      <a:pt x="816" y="2068"/>
                      <a:pt x="881" y="2092"/>
                      <a:pt x="946" y="2092"/>
                    </a:cubicBezTo>
                    <a:cubicBezTo>
                      <a:pt x="1079" y="2092"/>
                      <a:pt x="1210" y="1988"/>
                      <a:pt x="1210" y="1834"/>
                    </a:cubicBezTo>
                    <a:lnTo>
                      <a:pt x="1210" y="268"/>
                    </a:lnTo>
                    <a:cubicBezTo>
                      <a:pt x="1210" y="107"/>
                      <a:pt x="1079" y="0"/>
                      <a:pt x="9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297" name="Google Shape;297;p20"/>
              <p:cNvSpPr/>
              <p:nvPr/>
            </p:nvSpPr>
            <p:spPr>
              <a:xfrm>
                <a:off x="4980256" y="4089776"/>
                <a:ext cx="2640518" cy="698281"/>
              </a:xfrm>
              <a:custGeom>
                <a:rect b="b" l="l" r="r" t="t"/>
                <a:pathLst>
                  <a:path extrusionOk="0" h="5285" w="19985">
                    <a:moveTo>
                      <a:pt x="2597" y="0"/>
                    </a:moveTo>
                    <a:lnTo>
                      <a:pt x="0" y="2647"/>
                    </a:lnTo>
                    <a:lnTo>
                      <a:pt x="2597" y="5284"/>
                    </a:lnTo>
                    <a:lnTo>
                      <a:pt x="19985" y="5284"/>
                    </a:lnTo>
                    <a:lnTo>
                      <a:pt x="17735" y="3033"/>
                    </a:lnTo>
                    <a:cubicBezTo>
                      <a:pt x="17625" y="2925"/>
                      <a:pt x="17566" y="2786"/>
                      <a:pt x="17566" y="2647"/>
                    </a:cubicBezTo>
                    <a:cubicBezTo>
                      <a:pt x="17566" y="2508"/>
                      <a:pt x="17625" y="2359"/>
                      <a:pt x="17735" y="2260"/>
                    </a:cubicBezTo>
                    <a:lnTo>
                      <a:pt x="19985"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298" name="Google Shape;298;p20"/>
            <p:cNvSpPr txBox="1"/>
            <p:nvPr/>
          </p:nvSpPr>
          <p:spPr>
            <a:xfrm>
              <a:off x="5131214" y="4089767"/>
              <a:ext cx="2216700" cy="65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
                <a:buFont typeface="Arial"/>
                <a:buNone/>
              </a:pPr>
              <a:r>
                <a:rPr b="0" i="0" lang="en" sz="1700" u="none" cap="none" strike="noStrike">
                  <a:solidFill>
                    <a:srgbClr val="183D45"/>
                  </a:solidFill>
                  <a:latin typeface="Fira Sans Extra Condensed"/>
                  <a:ea typeface="Fira Sans Extra Condensed"/>
                  <a:cs typeface="Fira Sans Extra Condensed"/>
                  <a:sym typeface="Fira Sans Extra Condensed"/>
                </a:rPr>
                <a:t>Easy Physical Monitoring</a:t>
              </a:r>
              <a:endParaRPr b="0" i="0" sz="1700" u="none" cap="none" strike="noStrike">
                <a:solidFill>
                  <a:srgbClr val="183D45"/>
                </a:solidFill>
                <a:latin typeface="Fira Sans Extra Condensed"/>
                <a:ea typeface="Fira Sans Extra Condensed"/>
                <a:cs typeface="Fira Sans Extra Condensed"/>
                <a:sym typeface="Fira Sans Extra Condensed"/>
              </a:endParaRPr>
            </a:p>
          </p:txBody>
        </p:sp>
        <p:sp>
          <p:nvSpPr>
            <p:cNvPr id="299" name="Google Shape;299;p20"/>
            <p:cNvSpPr txBox="1"/>
            <p:nvPr/>
          </p:nvSpPr>
          <p:spPr>
            <a:xfrm>
              <a:off x="7763681" y="4065321"/>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10</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grpSp>
        <p:nvGrpSpPr>
          <p:cNvPr id="300" name="Google Shape;300;p20"/>
          <p:cNvGrpSpPr/>
          <p:nvPr/>
        </p:nvGrpSpPr>
        <p:grpSpPr>
          <a:xfrm>
            <a:off x="1116429" y="3570549"/>
            <a:ext cx="3393641" cy="736082"/>
            <a:chOff x="385306" y="3055939"/>
            <a:chExt cx="3425152" cy="854320"/>
          </a:xfrm>
        </p:grpSpPr>
        <p:grpSp>
          <p:nvGrpSpPr>
            <p:cNvPr id="301" name="Google Shape;301;p20"/>
            <p:cNvGrpSpPr/>
            <p:nvPr/>
          </p:nvGrpSpPr>
          <p:grpSpPr>
            <a:xfrm>
              <a:off x="970694" y="3055939"/>
              <a:ext cx="2839764" cy="854320"/>
              <a:chOff x="970694" y="3055939"/>
              <a:chExt cx="2839764" cy="854320"/>
            </a:xfrm>
          </p:grpSpPr>
          <p:sp>
            <p:nvSpPr>
              <p:cNvPr id="302" name="Google Shape;302;p20"/>
              <p:cNvSpPr/>
              <p:nvPr/>
            </p:nvSpPr>
            <p:spPr>
              <a:xfrm>
                <a:off x="970694" y="3055939"/>
                <a:ext cx="524008" cy="854320"/>
              </a:xfrm>
              <a:custGeom>
                <a:rect b="b" l="l" r="r" t="t"/>
                <a:pathLst>
                  <a:path extrusionOk="0" h="6466" w="3966">
                    <a:moveTo>
                      <a:pt x="681" y="0"/>
                    </a:moveTo>
                    <a:cubicBezTo>
                      <a:pt x="541" y="0"/>
                      <a:pt x="402" y="55"/>
                      <a:pt x="298" y="164"/>
                    </a:cubicBezTo>
                    <a:lnTo>
                      <a:pt x="1" y="451"/>
                    </a:lnTo>
                    <a:lnTo>
                      <a:pt x="2399" y="2850"/>
                    </a:lnTo>
                    <a:cubicBezTo>
                      <a:pt x="2618" y="3058"/>
                      <a:pt x="2618" y="3405"/>
                      <a:pt x="2399" y="3623"/>
                    </a:cubicBezTo>
                    <a:lnTo>
                      <a:pt x="1" y="6022"/>
                    </a:lnTo>
                    <a:lnTo>
                      <a:pt x="298" y="6310"/>
                    </a:lnTo>
                    <a:cubicBezTo>
                      <a:pt x="402" y="6414"/>
                      <a:pt x="541" y="6466"/>
                      <a:pt x="681" y="6466"/>
                    </a:cubicBezTo>
                    <a:cubicBezTo>
                      <a:pt x="821" y="6466"/>
                      <a:pt x="962" y="6414"/>
                      <a:pt x="1071" y="6310"/>
                    </a:cubicBezTo>
                    <a:lnTo>
                      <a:pt x="3758" y="3623"/>
                    </a:lnTo>
                    <a:cubicBezTo>
                      <a:pt x="3966" y="3405"/>
                      <a:pt x="3966" y="3058"/>
                      <a:pt x="3758" y="2850"/>
                    </a:cubicBezTo>
                    <a:lnTo>
                      <a:pt x="1071" y="164"/>
                    </a:lnTo>
                    <a:cubicBezTo>
                      <a:pt x="962" y="55"/>
                      <a:pt x="821" y="0"/>
                      <a:pt x="6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303" name="Google Shape;303;p20"/>
              <p:cNvSpPr/>
              <p:nvPr/>
            </p:nvSpPr>
            <p:spPr>
              <a:xfrm>
                <a:off x="1033586" y="3344634"/>
                <a:ext cx="158682" cy="276934"/>
              </a:xfrm>
              <a:custGeom>
                <a:rect b="b" l="l" r="r" t="t"/>
                <a:pathLst>
                  <a:path extrusionOk="0" h="2096" w="1201">
                    <a:moveTo>
                      <a:pt x="261" y="1"/>
                    </a:moveTo>
                    <a:cubicBezTo>
                      <a:pt x="127" y="1"/>
                      <a:pt x="0" y="107"/>
                      <a:pt x="0" y="268"/>
                    </a:cubicBezTo>
                    <a:lnTo>
                      <a:pt x="0" y="1834"/>
                    </a:lnTo>
                    <a:cubicBezTo>
                      <a:pt x="0" y="1991"/>
                      <a:pt x="130" y="2096"/>
                      <a:pt x="266" y="2096"/>
                    </a:cubicBezTo>
                    <a:cubicBezTo>
                      <a:pt x="329" y="2096"/>
                      <a:pt x="393" y="2073"/>
                      <a:pt x="447" y="2023"/>
                    </a:cubicBezTo>
                    <a:lnTo>
                      <a:pt x="942" y="1517"/>
                    </a:lnTo>
                    <a:cubicBezTo>
                      <a:pt x="1200" y="1259"/>
                      <a:pt x="1200" y="834"/>
                      <a:pt x="942" y="576"/>
                    </a:cubicBezTo>
                    <a:lnTo>
                      <a:pt x="447" y="80"/>
                    </a:lnTo>
                    <a:cubicBezTo>
                      <a:pt x="392" y="25"/>
                      <a:pt x="326"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sp>
            <p:nvSpPr>
              <p:cNvPr id="304" name="Google Shape;304;p20"/>
              <p:cNvSpPr/>
              <p:nvPr/>
            </p:nvSpPr>
            <p:spPr>
              <a:xfrm>
                <a:off x="1168487" y="3133761"/>
                <a:ext cx="2641971" cy="698281"/>
              </a:xfrm>
              <a:custGeom>
                <a:rect b="b" l="l" r="r" t="t"/>
                <a:pathLst>
                  <a:path extrusionOk="0" h="5285" w="19996">
                    <a:moveTo>
                      <a:pt x="1" y="0"/>
                    </a:moveTo>
                    <a:lnTo>
                      <a:pt x="2261" y="2261"/>
                    </a:lnTo>
                    <a:cubicBezTo>
                      <a:pt x="2370" y="2360"/>
                      <a:pt x="2420" y="2509"/>
                      <a:pt x="2420" y="2648"/>
                    </a:cubicBezTo>
                    <a:cubicBezTo>
                      <a:pt x="2420" y="2786"/>
                      <a:pt x="2370" y="2925"/>
                      <a:pt x="2261" y="3034"/>
                    </a:cubicBezTo>
                    <a:lnTo>
                      <a:pt x="10" y="5285"/>
                    </a:lnTo>
                    <a:lnTo>
                      <a:pt x="17388" y="5285"/>
                    </a:lnTo>
                    <a:lnTo>
                      <a:pt x="19995" y="2648"/>
                    </a:lnTo>
                    <a:lnTo>
                      <a:pt x="17388" y="0"/>
                    </a:lnTo>
                    <a:close/>
                  </a:path>
                </a:pathLst>
              </a:custGeom>
              <a:solidFill>
                <a:srgbClr val="F7F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83D45"/>
                  </a:solidFill>
                  <a:latin typeface="Arial"/>
                  <a:ea typeface="Arial"/>
                  <a:cs typeface="Arial"/>
                  <a:sym typeface="Arial"/>
                </a:endParaRPr>
              </a:p>
            </p:txBody>
          </p:sp>
        </p:grpSp>
        <p:sp>
          <p:nvSpPr>
            <p:cNvPr id="305" name="Google Shape;305;p20"/>
            <p:cNvSpPr txBox="1"/>
            <p:nvPr/>
          </p:nvSpPr>
          <p:spPr>
            <a:xfrm>
              <a:off x="1527182" y="3188867"/>
              <a:ext cx="1946700" cy="64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300" u="none" cap="none" strike="noStrike">
                  <a:solidFill>
                    <a:srgbClr val="183D45"/>
                  </a:solidFill>
                  <a:latin typeface="Fira Sans Extra Condensed"/>
                  <a:ea typeface="Fira Sans Extra Condensed"/>
                  <a:cs typeface="Fira Sans Extra Condensed"/>
                  <a:sym typeface="Fira Sans Extra Condensed"/>
                </a:rPr>
                <a:t>Data collecting</a:t>
              </a:r>
              <a:endParaRPr b="0" i="0" sz="2300" u="none" cap="none" strike="noStrike">
                <a:solidFill>
                  <a:srgbClr val="183D45"/>
                </a:solidFill>
                <a:latin typeface="Fira Sans Extra Condensed"/>
                <a:ea typeface="Fira Sans Extra Condensed"/>
                <a:cs typeface="Fira Sans Extra Condensed"/>
                <a:sym typeface="Fira Sans Extra Condensed"/>
              </a:endParaRPr>
            </a:p>
          </p:txBody>
        </p:sp>
        <p:sp>
          <p:nvSpPr>
            <p:cNvPr id="306" name="Google Shape;306;p20"/>
            <p:cNvSpPr txBox="1"/>
            <p:nvPr/>
          </p:nvSpPr>
          <p:spPr>
            <a:xfrm>
              <a:off x="385306" y="3103777"/>
              <a:ext cx="649200" cy="67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0" i="0" lang="en" sz="3500" u="none" cap="none" strike="noStrike">
                  <a:solidFill>
                    <a:srgbClr val="183D45"/>
                  </a:solidFill>
                  <a:latin typeface="Fira Sans Extra Condensed"/>
                  <a:ea typeface="Fira Sans Extra Condensed"/>
                  <a:cs typeface="Fira Sans Extra Condensed"/>
                  <a:sym typeface="Fira Sans Extra Condensed"/>
                </a:rPr>
                <a:t>09</a:t>
              </a:r>
              <a:endParaRPr b="0" i="0" sz="3500" u="none" cap="none" strike="noStrike">
                <a:solidFill>
                  <a:srgbClr val="183D45"/>
                </a:solidFill>
                <a:latin typeface="Fira Sans Extra Condensed"/>
                <a:ea typeface="Fira Sans Extra Condensed"/>
                <a:cs typeface="Fira Sans Extra Condensed"/>
                <a:sym typeface="Fira Sans Extra Condensed"/>
              </a:endParaRPr>
            </a:p>
          </p:txBody>
        </p:sp>
      </p:grpSp>
      <p:sp>
        <p:nvSpPr>
          <p:cNvPr id="307" name="Google Shape;307;p20"/>
          <p:cNvSpPr txBox="1"/>
          <p:nvPr/>
        </p:nvSpPr>
        <p:spPr>
          <a:xfrm>
            <a:off x="2642775" y="4379725"/>
            <a:ext cx="5888400" cy="6465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a:t>
            </a:r>
            <a:r>
              <a:rPr i="1" lang="en" sz="1000">
                <a:solidFill>
                  <a:schemeClr val="accent6"/>
                </a:solidFill>
                <a:highlight>
                  <a:srgbClr val="FFFFFF"/>
                </a:highlight>
                <a:latin typeface="Calibri"/>
                <a:ea typeface="Calibri"/>
                <a:cs typeface="Calibri"/>
                <a:sym typeface="Calibri"/>
              </a:rPr>
              <a:t>SMART PARKING IN FAST-GROWING CITIES (Chapter 10)</a:t>
            </a:r>
            <a:endParaRPr i="1" sz="1000">
              <a:solidFill>
                <a:schemeClr val="accent6"/>
              </a:solidFill>
              <a:highlight>
                <a:srgbClr val="FFFFFF"/>
              </a:highlight>
              <a:latin typeface="Calibri"/>
              <a:ea typeface="Calibri"/>
              <a:cs typeface="Calibri"/>
              <a:sym typeface="Calibri"/>
            </a:endParaRPr>
          </a:p>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“An IoT based Smart Outdoor Parking System</a:t>
            </a:r>
            <a:endParaRPr i="1" sz="1000">
              <a:solidFill>
                <a:schemeClr val="accent6"/>
              </a:solidFill>
              <a:highlight>
                <a:srgbClr val="FFFFFF"/>
              </a:highlight>
              <a:latin typeface="Calibri"/>
              <a:ea typeface="Calibri"/>
              <a:cs typeface="Calibri"/>
              <a:sym typeface="Calibri"/>
            </a:endParaRPr>
          </a:p>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“Smart parking sensors, technologies and applications for open parking lots: a review</a:t>
            </a:r>
            <a:endParaRPr sz="1000"/>
          </a:p>
        </p:txBody>
      </p:sp>
      <p:sp>
        <p:nvSpPr>
          <p:cNvPr id="308" name="Google Shape;30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309" name="Google Shape;309;p20"/>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310" name="Google Shape;310;p20"/>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311" name="Google Shape;311;p20"/>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312" name="Google Shape;312;p20"/>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313" name="Google Shape;313;p20"/>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314" name="Google Shape;314;p20"/>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315" name="Google Shape;315;p20"/>
          <p:cNvSpPr/>
          <p:nvPr/>
        </p:nvSpPr>
        <p:spPr>
          <a:xfrm>
            <a:off x="311700"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316" name="Google Shape;316;p20"/>
          <p:cNvSpPr/>
          <p:nvPr/>
        </p:nvSpPr>
        <p:spPr>
          <a:xfrm>
            <a:off x="739713" y="4663225"/>
            <a:ext cx="447300" cy="203100"/>
          </a:xfrm>
          <a:prstGeom prst="chevron">
            <a:avLst>
              <a:gd fmla="val 50000" name="adj"/>
            </a:avLst>
          </a:prstGeom>
          <a:gradFill>
            <a:gsLst>
              <a:gs pos="0">
                <a:srgbClr val="EC4479"/>
              </a:gs>
              <a:gs pos="100000">
                <a:srgbClr val="97163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317" name="Google Shape;317;p20"/>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318" name="Google Shape;318;p20"/>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319" name="Google Shape;319;p20"/>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320" name="Google Shape;320;p20"/>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321" name="Google Shape;321;p20">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322" name="Google Shape;322;p20">
            <a:hlinkClick action="ppaction://hlinksldjump" r:id="rId4"/>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323" name="Google Shape;323;p20">
            <a:hlinkClick action="ppaction://hlinksldjump" r:id="rId5"/>
          </p:cNvPr>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324" name="Google Shape;324;p20">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325" name="Google Shape;325;p20">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326" name="Google Shape;326;p20">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33502" y="50786"/>
            <a:ext cx="9076995" cy="6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accent6"/>
              </a:buClr>
              <a:buSzPts val="1100"/>
              <a:buFont typeface="Arial"/>
              <a:buNone/>
            </a:pPr>
            <a:r>
              <a:rPr lang="en">
                <a:solidFill>
                  <a:schemeClr val="accent6"/>
                </a:solidFill>
              </a:rPr>
              <a:t>Important Criterias to choose suitable technology</a:t>
            </a:r>
            <a:endParaRPr/>
          </a:p>
        </p:txBody>
      </p:sp>
      <p:sp>
        <p:nvSpPr>
          <p:cNvPr id="332" name="Google Shape;332;p21"/>
          <p:cNvSpPr/>
          <p:nvPr/>
        </p:nvSpPr>
        <p:spPr>
          <a:xfrm>
            <a:off x="1434980" y="1834983"/>
            <a:ext cx="109" cy="109"/>
          </a:xfrm>
          <a:custGeom>
            <a:rect b="b" l="l" r="r" t="t"/>
            <a:pathLst>
              <a:path extrusionOk="0" h="1" w="1">
                <a:moveTo>
                  <a:pt x="0" y="0"/>
                </a:move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1"/>
          <p:cNvSpPr/>
          <p:nvPr/>
        </p:nvSpPr>
        <p:spPr>
          <a:xfrm>
            <a:off x="1627713" y="1778637"/>
            <a:ext cx="4368" cy="3494"/>
          </a:xfrm>
          <a:custGeom>
            <a:rect b="b" l="l" r="r" t="t"/>
            <a:pathLst>
              <a:path extrusionOk="0" h="32" w="40">
                <a:moveTo>
                  <a:pt x="40" y="1"/>
                </a:moveTo>
                <a:cubicBezTo>
                  <a:pt x="30" y="11"/>
                  <a:pt x="12" y="20"/>
                  <a:pt x="1" y="30"/>
                </a:cubicBezTo>
                <a:lnTo>
                  <a:pt x="1" y="30"/>
                </a:lnTo>
                <a:cubicBezTo>
                  <a:pt x="11" y="21"/>
                  <a:pt x="21" y="20"/>
                  <a:pt x="40" y="11"/>
                </a:cubicBezTo>
                <a:lnTo>
                  <a:pt x="40" y="1"/>
                </a:lnTo>
                <a:close/>
                <a:moveTo>
                  <a:pt x="1" y="30"/>
                </a:moveTo>
                <a:cubicBezTo>
                  <a:pt x="1" y="30"/>
                  <a:pt x="0" y="31"/>
                  <a:pt x="0" y="31"/>
                </a:cubicBezTo>
                <a:cubicBezTo>
                  <a:pt x="0" y="31"/>
                  <a:pt x="1" y="30"/>
                  <a:pt x="1" y="3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1434980" y="1783005"/>
            <a:ext cx="191755" cy="52088"/>
          </a:xfrm>
          <a:custGeom>
            <a:rect b="b" l="l" r="r" t="t"/>
            <a:pathLst>
              <a:path extrusionOk="0" h="477" w="1756">
                <a:moveTo>
                  <a:pt x="1755" y="1"/>
                </a:moveTo>
                <a:cubicBezTo>
                  <a:pt x="1749" y="1"/>
                  <a:pt x="1746" y="5"/>
                  <a:pt x="1743" y="8"/>
                </a:cubicBezTo>
                <a:lnTo>
                  <a:pt x="1743" y="8"/>
                </a:lnTo>
                <a:cubicBezTo>
                  <a:pt x="1747" y="6"/>
                  <a:pt x="1751" y="3"/>
                  <a:pt x="1755" y="1"/>
                </a:cubicBezTo>
                <a:close/>
                <a:moveTo>
                  <a:pt x="1743" y="8"/>
                </a:moveTo>
                <a:lnTo>
                  <a:pt x="1743" y="8"/>
                </a:lnTo>
                <a:cubicBezTo>
                  <a:pt x="1742" y="9"/>
                  <a:pt x="1740" y="10"/>
                  <a:pt x="1739" y="10"/>
                </a:cubicBezTo>
                <a:lnTo>
                  <a:pt x="1739" y="10"/>
                </a:lnTo>
                <a:cubicBezTo>
                  <a:pt x="1741" y="10"/>
                  <a:pt x="1742" y="9"/>
                  <a:pt x="1743" y="8"/>
                </a:cubicBezTo>
                <a:close/>
                <a:moveTo>
                  <a:pt x="1739" y="10"/>
                </a:moveTo>
                <a:cubicBezTo>
                  <a:pt x="1738" y="11"/>
                  <a:pt x="1737" y="11"/>
                  <a:pt x="1736" y="11"/>
                </a:cubicBezTo>
                <a:cubicBezTo>
                  <a:pt x="1656" y="60"/>
                  <a:pt x="1567" y="100"/>
                  <a:pt x="1487" y="139"/>
                </a:cubicBezTo>
                <a:cubicBezTo>
                  <a:pt x="1478" y="149"/>
                  <a:pt x="1469" y="150"/>
                  <a:pt x="1460" y="158"/>
                </a:cubicBezTo>
                <a:lnTo>
                  <a:pt x="1460" y="158"/>
                </a:lnTo>
                <a:cubicBezTo>
                  <a:pt x="1555" y="113"/>
                  <a:pt x="1648" y="64"/>
                  <a:pt x="1739" y="10"/>
                </a:cubicBezTo>
                <a:close/>
                <a:moveTo>
                  <a:pt x="1460" y="158"/>
                </a:moveTo>
                <a:cubicBezTo>
                  <a:pt x="1459" y="158"/>
                  <a:pt x="1457" y="159"/>
                  <a:pt x="1456" y="159"/>
                </a:cubicBezTo>
                <a:lnTo>
                  <a:pt x="1456" y="159"/>
                </a:lnTo>
                <a:cubicBezTo>
                  <a:pt x="1457" y="159"/>
                  <a:pt x="1458" y="159"/>
                  <a:pt x="1458" y="159"/>
                </a:cubicBezTo>
                <a:cubicBezTo>
                  <a:pt x="1459" y="159"/>
                  <a:pt x="1459" y="158"/>
                  <a:pt x="1460" y="158"/>
                </a:cubicBezTo>
                <a:close/>
                <a:moveTo>
                  <a:pt x="1456" y="159"/>
                </a:moveTo>
                <a:cubicBezTo>
                  <a:pt x="1438" y="160"/>
                  <a:pt x="1428" y="169"/>
                  <a:pt x="1418" y="169"/>
                </a:cubicBezTo>
                <a:cubicBezTo>
                  <a:pt x="1408" y="179"/>
                  <a:pt x="1399" y="179"/>
                  <a:pt x="1388" y="189"/>
                </a:cubicBezTo>
                <a:lnTo>
                  <a:pt x="1379" y="189"/>
                </a:lnTo>
                <a:cubicBezTo>
                  <a:pt x="1370" y="198"/>
                  <a:pt x="1362" y="199"/>
                  <a:pt x="1353" y="205"/>
                </a:cubicBezTo>
                <a:lnTo>
                  <a:pt x="1353" y="205"/>
                </a:lnTo>
                <a:cubicBezTo>
                  <a:pt x="1388" y="191"/>
                  <a:pt x="1422" y="175"/>
                  <a:pt x="1456" y="159"/>
                </a:cubicBezTo>
                <a:close/>
                <a:moveTo>
                  <a:pt x="1353" y="205"/>
                </a:moveTo>
                <a:cubicBezTo>
                  <a:pt x="1343" y="210"/>
                  <a:pt x="1332" y="214"/>
                  <a:pt x="1322" y="218"/>
                </a:cubicBezTo>
                <a:lnTo>
                  <a:pt x="1322" y="218"/>
                </a:lnTo>
                <a:cubicBezTo>
                  <a:pt x="1331" y="217"/>
                  <a:pt x="1340" y="209"/>
                  <a:pt x="1349" y="209"/>
                </a:cubicBezTo>
                <a:cubicBezTo>
                  <a:pt x="1350" y="208"/>
                  <a:pt x="1351" y="206"/>
                  <a:pt x="1353" y="205"/>
                </a:cubicBezTo>
                <a:close/>
                <a:moveTo>
                  <a:pt x="1322" y="218"/>
                </a:moveTo>
                <a:cubicBezTo>
                  <a:pt x="1321" y="219"/>
                  <a:pt x="1320" y="219"/>
                  <a:pt x="1319" y="219"/>
                </a:cubicBezTo>
                <a:cubicBezTo>
                  <a:pt x="1299" y="229"/>
                  <a:pt x="1289" y="229"/>
                  <a:pt x="1280" y="229"/>
                </a:cubicBezTo>
                <a:cubicBezTo>
                  <a:pt x="1270" y="238"/>
                  <a:pt x="1261" y="238"/>
                  <a:pt x="1252" y="246"/>
                </a:cubicBezTo>
                <a:lnTo>
                  <a:pt x="1252" y="246"/>
                </a:lnTo>
                <a:cubicBezTo>
                  <a:pt x="1275" y="237"/>
                  <a:pt x="1299" y="228"/>
                  <a:pt x="1322" y="218"/>
                </a:cubicBezTo>
                <a:close/>
                <a:moveTo>
                  <a:pt x="1252" y="246"/>
                </a:moveTo>
                <a:cubicBezTo>
                  <a:pt x="1250" y="247"/>
                  <a:pt x="1248" y="248"/>
                  <a:pt x="1246" y="249"/>
                </a:cubicBezTo>
                <a:lnTo>
                  <a:pt x="1250" y="249"/>
                </a:lnTo>
                <a:cubicBezTo>
                  <a:pt x="1250" y="248"/>
                  <a:pt x="1251" y="247"/>
                  <a:pt x="1252" y="246"/>
                </a:cubicBezTo>
                <a:close/>
                <a:moveTo>
                  <a:pt x="1240" y="249"/>
                </a:moveTo>
                <a:cubicBezTo>
                  <a:pt x="1233" y="249"/>
                  <a:pt x="1231" y="253"/>
                  <a:pt x="1227" y="256"/>
                </a:cubicBezTo>
                <a:lnTo>
                  <a:pt x="1227" y="256"/>
                </a:lnTo>
                <a:cubicBezTo>
                  <a:pt x="1233" y="254"/>
                  <a:pt x="1240" y="251"/>
                  <a:pt x="1246" y="249"/>
                </a:cubicBezTo>
                <a:close/>
                <a:moveTo>
                  <a:pt x="1227" y="256"/>
                </a:moveTo>
                <a:lnTo>
                  <a:pt x="1227" y="256"/>
                </a:lnTo>
                <a:cubicBezTo>
                  <a:pt x="1225" y="257"/>
                  <a:pt x="1223" y="258"/>
                  <a:pt x="1221" y="258"/>
                </a:cubicBezTo>
                <a:lnTo>
                  <a:pt x="1221" y="258"/>
                </a:lnTo>
                <a:cubicBezTo>
                  <a:pt x="1224" y="258"/>
                  <a:pt x="1225" y="257"/>
                  <a:pt x="1227" y="256"/>
                </a:cubicBezTo>
                <a:close/>
                <a:moveTo>
                  <a:pt x="1221" y="258"/>
                </a:moveTo>
                <a:cubicBezTo>
                  <a:pt x="1221" y="258"/>
                  <a:pt x="1220" y="258"/>
                  <a:pt x="1220" y="258"/>
                </a:cubicBezTo>
                <a:lnTo>
                  <a:pt x="1200" y="258"/>
                </a:lnTo>
                <a:cubicBezTo>
                  <a:pt x="1200" y="269"/>
                  <a:pt x="1190" y="269"/>
                  <a:pt x="1181" y="269"/>
                </a:cubicBezTo>
                <a:lnTo>
                  <a:pt x="1172" y="276"/>
                </a:lnTo>
                <a:lnTo>
                  <a:pt x="1172" y="276"/>
                </a:lnTo>
                <a:cubicBezTo>
                  <a:pt x="1189" y="270"/>
                  <a:pt x="1205" y="264"/>
                  <a:pt x="1221" y="258"/>
                </a:cubicBezTo>
                <a:close/>
                <a:moveTo>
                  <a:pt x="1172" y="276"/>
                </a:moveTo>
                <a:cubicBezTo>
                  <a:pt x="1170" y="277"/>
                  <a:pt x="1169" y="278"/>
                  <a:pt x="1167" y="278"/>
                </a:cubicBezTo>
                <a:lnTo>
                  <a:pt x="1167" y="278"/>
                </a:lnTo>
                <a:cubicBezTo>
                  <a:pt x="1168" y="278"/>
                  <a:pt x="1169" y="278"/>
                  <a:pt x="1170" y="278"/>
                </a:cubicBezTo>
                <a:lnTo>
                  <a:pt x="1172" y="276"/>
                </a:lnTo>
                <a:close/>
                <a:moveTo>
                  <a:pt x="1167" y="278"/>
                </a:moveTo>
                <a:lnTo>
                  <a:pt x="1167" y="278"/>
                </a:lnTo>
                <a:cubicBezTo>
                  <a:pt x="1159" y="278"/>
                  <a:pt x="1150" y="279"/>
                  <a:pt x="1143" y="287"/>
                </a:cubicBezTo>
                <a:lnTo>
                  <a:pt x="1143" y="287"/>
                </a:lnTo>
                <a:cubicBezTo>
                  <a:pt x="1151" y="284"/>
                  <a:pt x="1159" y="281"/>
                  <a:pt x="1167" y="278"/>
                </a:cubicBezTo>
                <a:close/>
                <a:moveTo>
                  <a:pt x="1143" y="287"/>
                </a:moveTo>
                <a:cubicBezTo>
                  <a:pt x="1140" y="288"/>
                  <a:pt x="1138" y="288"/>
                  <a:pt x="1135" y="289"/>
                </a:cubicBezTo>
                <a:lnTo>
                  <a:pt x="1135" y="289"/>
                </a:lnTo>
                <a:cubicBezTo>
                  <a:pt x="1137" y="289"/>
                  <a:pt x="1139" y="288"/>
                  <a:pt x="1141" y="288"/>
                </a:cubicBezTo>
                <a:cubicBezTo>
                  <a:pt x="1141" y="288"/>
                  <a:pt x="1142" y="287"/>
                  <a:pt x="1143" y="287"/>
                </a:cubicBezTo>
                <a:close/>
                <a:moveTo>
                  <a:pt x="1135" y="289"/>
                </a:moveTo>
                <a:cubicBezTo>
                  <a:pt x="1133" y="290"/>
                  <a:pt x="1132" y="290"/>
                  <a:pt x="1130" y="291"/>
                </a:cubicBezTo>
                <a:lnTo>
                  <a:pt x="1130" y="291"/>
                </a:lnTo>
                <a:cubicBezTo>
                  <a:pt x="1132" y="290"/>
                  <a:pt x="1133" y="290"/>
                  <a:pt x="1135" y="289"/>
                </a:cubicBezTo>
                <a:close/>
                <a:moveTo>
                  <a:pt x="1130" y="291"/>
                </a:moveTo>
                <a:lnTo>
                  <a:pt x="1130" y="291"/>
                </a:lnTo>
                <a:cubicBezTo>
                  <a:pt x="1125" y="293"/>
                  <a:pt x="1119" y="295"/>
                  <a:pt x="1114" y="297"/>
                </a:cubicBezTo>
                <a:lnTo>
                  <a:pt x="1114" y="297"/>
                </a:lnTo>
                <a:cubicBezTo>
                  <a:pt x="1120" y="295"/>
                  <a:pt x="1125" y="293"/>
                  <a:pt x="1130" y="291"/>
                </a:cubicBezTo>
                <a:close/>
                <a:moveTo>
                  <a:pt x="1114" y="297"/>
                </a:moveTo>
                <a:cubicBezTo>
                  <a:pt x="1110" y="297"/>
                  <a:pt x="1106" y="298"/>
                  <a:pt x="1101" y="298"/>
                </a:cubicBezTo>
                <a:cubicBezTo>
                  <a:pt x="1091" y="298"/>
                  <a:pt x="1081" y="308"/>
                  <a:pt x="1071" y="308"/>
                </a:cubicBezTo>
                <a:lnTo>
                  <a:pt x="1062" y="308"/>
                </a:lnTo>
                <a:cubicBezTo>
                  <a:pt x="1051" y="318"/>
                  <a:pt x="1042" y="318"/>
                  <a:pt x="1031" y="318"/>
                </a:cubicBezTo>
                <a:cubicBezTo>
                  <a:pt x="1031" y="318"/>
                  <a:pt x="1031" y="321"/>
                  <a:pt x="1030" y="324"/>
                </a:cubicBezTo>
                <a:lnTo>
                  <a:pt x="1030" y="324"/>
                </a:lnTo>
                <a:cubicBezTo>
                  <a:pt x="1058" y="315"/>
                  <a:pt x="1086" y="306"/>
                  <a:pt x="1114" y="297"/>
                </a:cubicBezTo>
                <a:close/>
                <a:moveTo>
                  <a:pt x="1030" y="324"/>
                </a:moveTo>
                <a:lnTo>
                  <a:pt x="1030" y="324"/>
                </a:lnTo>
                <a:cubicBezTo>
                  <a:pt x="1025" y="325"/>
                  <a:pt x="1020" y="327"/>
                  <a:pt x="1015" y="328"/>
                </a:cubicBezTo>
                <a:lnTo>
                  <a:pt x="1015" y="328"/>
                </a:lnTo>
                <a:cubicBezTo>
                  <a:pt x="1017" y="328"/>
                  <a:pt x="1020" y="328"/>
                  <a:pt x="1022" y="328"/>
                </a:cubicBezTo>
                <a:cubicBezTo>
                  <a:pt x="1026" y="328"/>
                  <a:pt x="1029" y="326"/>
                  <a:pt x="1030" y="324"/>
                </a:cubicBezTo>
                <a:close/>
                <a:moveTo>
                  <a:pt x="1015" y="328"/>
                </a:moveTo>
                <a:lnTo>
                  <a:pt x="1015" y="328"/>
                </a:lnTo>
                <a:cubicBezTo>
                  <a:pt x="1009" y="328"/>
                  <a:pt x="1003" y="330"/>
                  <a:pt x="996" y="334"/>
                </a:cubicBezTo>
                <a:lnTo>
                  <a:pt x="996" y="334"/>
                </a:lnTo>
                <a:cubicBezTo>
                  <a:pt x="1003" y="332"/>
                  <a:pt x="1009" y="330"/>
                  <a:pt x="1015" y="328"/>
                </a:cubicBezTo>
                <a:close/>
                <a:moveTo>
                  <a:pt x="996" y="334"/>
                </a:moveTo>
                <a:lnTo>
                  <a:pt x="996" y="334"/>
                </a:lnTo>
                <a:cubicBezTo>
                  <a:pt x="992" y="335"/>
                  <a:pt x="987" y="337"/>
                  <a:pt x="983" y="338"/>
                </a:cubicBezTo>
                <a:lnTo>
                  <a:pt x="983" y="338"/>
                </a:lnTo>
                <a:cubicBezTo>
                  <a:pt x="986" y="338"/>
                  <a:pt x="989" y="338"/>
                  <a:pt x="992" y="338"/>
                </a:cubicBezTo>
                <a:cubicBezTo>
                  <a:pt x="993" y="336"/>
                  <a:pt x="995" y="335"/>
                  <a:pt x="996" y="334"/>
                </a:cubicBezTo>
                <a:close/>
                <a:moveTo>
                  <a:pt x="983" y="338"/>
                </a:moveTo>
                <a:lnTo>
                  <a:pt x="983" y="338"/>
                </a:lnTo>
                <a:cubicBezTo>
                  <a:pt x="979" y="338"/>
                  <a:pt x="975" y="339"/>
                  <a:pt x="971" y="341"/>
                </a:cubicBezTo>
                <a:lnTo>
                  <a:pt x="971" y="341"/>
                </a:lnTo>
                <a:cubicBezTo>
                  <a:pt x="975" y="340"/>
                  <a:pt x="979" y="339"/>
                  <a:pt x="983" y="338"/>
                </a:cubicBezTo>
                <a:close/>
                <a:moveTo>
                  <a:pt x="971" y="341"/>
                </a:moveTo>
                <a:cubicBezTo>
                  <a:pt x="963" y="344"/>
                  <a:pt x="955" y="346"/>
                  <a:pt x="947" y="348"/>
                </a:cubicBezTo>
                <a:lnTo>
                  <a:pt x="947" y="348"/>
                </a:lnTo>
                <a:cubicBezTo>
                  <a:pt x="951" y="348"/>
                  <a:pt x="957" y="348"/>
                  <a:pt x="962" y="348"/>
                </a:cubicBezTo>
                <a:cubicBezTo>
                  <a:pt x="965" y="345"/>
                  <a:pt x="968" y="343"/>
                  <a:pt x="971" y="341"/>
                </a:cubicBezTo>
                <a:close/>
                <a:moveTo>
                  <a:pt x="947" y="348"/>
                </a:moveTo>
                <a:cubicBezTo>
                  <a:pt x="939" y="349"/>
                  <a:pt x="933" y="350"/>
                  <a:pt x="927" y="354"/>
                </a:cubicBezTo>
                <a:lnTo>
                  <a:pt x="927" y="354"/>
                </a:lnTo>
                <a:cubicBezTo>
                  <a:pt x="934" y="352"/>
                  <a:pt x="940" y="350"/>
                  <a:pt x="947" y="348"/>
                </a:cubicBezTo>
                <a:close/>
                <a:moveTo>
                  <a:pt x="927" y="354"/>
                </a:moveTo>
                <a:lnTo>
                  <a:pt x="927" y="354"/>
                </a:lnTo>
                <a:cubicBezTo>
                  <a:pt x="922" y="355"/>
                  <a:pt x="917" y="356"/>
                  <a:pt x="912" y="358"/>
                </a:cubicBezTo>
                <a:lnTo>
                  <a:pt x="912" y="358"/>
                </a:lnTo>
                <a:cubicBezTo>
                  <a:pt x="916" y="357"/>
                  <a:pt x="919" y="357"/>
                  <a:pt x="923" y="357"/>
                </a:cubicBezTo>
                <a:cubicBezTo>
                  <a:pt x="924" y="356"/>
                  <a:pt x="926" y="355"/>
                  <a:pt x="927" y="354"/>
                </a:cubicBezTo>
                <a:close/>
                <a:moveTo>
                  <a:pt x="912" y="358"/>
                </a:moveTo>
                <a:lnTo>
                  <a:pt x="912" y="358"/>
                </a:lnTo>
                <a:cubicBezTo>
                  <a:pt x="907" y="358"/>
                  <a:pt x="901" y="360"/>
                  <a:pt x="895" y="362"/>
                </a:cubicBezTo>
                <a:lnTo>
                  <a:pt x="895" y="362"/>
                </a:lnTo>
                <a:cubicBezTo>
                  <a:pt x="900" y="361"/>
                  <a:pt x="906" y="359"/>
                  <a:pt x="912" y="358"/>
                </a:cubicBezTo>
                <a:close/>
                <a:moveTo>
                  <a:pt x="895" y="362"/>
                </a:moveTo>
                <a:lnTo>
                  <a:pt x="895" y="362"/>
                </a:lnTo>
                <a:cubicBezTo>
                  <a:pt x="887" y="364"/>
                  <a:pt x="880" y="366"/>
                  <a:pt x="873" y="368"/>
                </a:cubicBezTo>
                <a:lnTo>
                  <a:pt x="873" y="368"/>
                </a:lnTo>
                <a:cubicBezTo>
                  <a:pt x="876" y="368"/>
                  <a:pt x="880" y="368"/>
                  <a:pt x="883" y="368"/>
                </a:cubicBezTo>
                <a:cubicBezTo>
                  <a:pt x="887" y="366"/>
                  <a:pt x="891" y="364"/>
                  <a:pt x="895" y="362"/>
                </a:cubicBezTo>
                <a:close/>
                <a:moveTo>
                  <a:pt x="873" y="368"/>
                </a:moveTo>
                <a:cubicBezTo>
                  <a:pt x="869" y="369"/>
                  <a:pt x="866" y="369"/>
                  <a:pt x="863" y="371"/>
                </a:cubicBezTo>
                <a:lnTo>
                  <a:pt x="863" y="371"/>
                </a:lnTo>
                <a:cubicBezTo>
                  <a:pt x="866" y="370"/>
                  <a:pt x="869" y="369"/>
                  <a:pt x="873" y="368"/>
                </a:cubicBezTo>
                <a:close/>
                <a:moveTo>
                  <a:pt x="863" y="371"/>
                </a:moveTo>
                <a:cubicBezTo>
                  <a:pt x="842" y="376"/>
                  <a:pt x="820" y="381"/>
                  <a:pt x="798" y="386"/>
                </a:cubicBezTo>
                <a:lnTo>
                  <a:pt x="798" y="386"/>
                </a:lnTo>
                <a:cubicBezTo>
                  <a:pt x="816" y="383"/>
                  <a:pt x="838" y="377"/>
                  <a:pt x="853" y="377"/>
                </a:cubicBezTo>
                <a:cubicBezTo>
                  <a:pt x="856" y="374"/>
                  <a:pt x="860" y="372"/>
                  <a:pt x="863" y="371"/>
                </a:cubicBezTo>
                <a:close/>
                <a:moveTo>
                  <a:pt x="798" y="386"/>
                </a:moveTo>
                <a:cubicBezTo>
                  <a:pt x="793" y="387"/>
                  <a:pt x="788" y="388"/>
                  <a:pt x="784" y="388"/>
                </a:cubicBezTo>
                <a:lnTo>
                  <a:pt x="774" y="388"/>
                </a:lnTo>
                <a:cubicBezTo>
                  <a:pt x="771" y="390"/>
                  <a:pt x="768" y="393"/>
                  <a:pt x="765" y="394"/>
                </a:cubicBezTo>
                <a:lnTo>
                  <a:pt x="765" y="394"/>
                </a:lnTo>
                <a:cubicBezTo>
                  <a:pt x="776" y="391"/>
                  <a:pt x="787" y="389"/>
                  <a:pt x="798" y="386"/>
                </a:cubicBezTo>
                <a:close/>
                <a:moveTo>
                  <a:pt x="765" y="394"/>
                </a:moveTo>
                <a:lnTo>
                  <a:pt x="765" y="394"/>
                </a:lnTo>
                <a:cubicBezTo>
                  <a:pt x="760" y="395"/>
                  <a:pt x="755" y="396"/>
                  <a:pt x="751" y="397"/>
                </a:cubicBezTo>
                <a:lnTo>
                  <a:pt x="751" y="397"/>
                </a:lnTo>
                <a:cubicBezTo>
                  <a:pt x="755" y="397"/>
                  <a:pt x="760" y="396"/>
                  <a:pt x="765" y="394"/>
                </a:cubicBezTo>
                <a:close/>
                <a:moveTo>
                  <a:pt x="751" y="397"/>
                </a:moveTo>
                <a:cubicBezTo>
                  <a:pt x="749" y="397"/>
                  <a:pt x="746" y="397"/>
                  <a:pt x="744" y="397"/>
                </a:cubicBezTo>
                <a:cubicBezTo>
                  <a:pt x="743" y="398"/>
                  <a:pt x="741" y="399"/>
                  <a:pt x="740" y="399"/>
                </a:cubicBezTo>
                <a:lnTo>
                  <a:pt x="740" y="399"/>
                </a:lnTo>
                <a:cubicBezTo>
                  <a:pt x="743" y="399"/>
                  <a:pt x="747" y="398"/>
                  <a:pt x="751" y="397"/>
                </a:cubicBezTo>
                <a:close/>
                <a:moveTo>
                  <a:pt x="740" y="399"/>
                </a:moveTo>
                <a:cubicBezTo>
                  <a:pt x="727" y="402"/>
                  <a:pt x="714" y="405"/>
                  <a:pt x="701" y="407"/>
                </a:cubicBezTo>
                <a:lnTo>
                  <a:pt x="701" y="407"/>
                </a:lnTo>
                <a:cubicBezTo>
                  <a:pt x="702" y="407"/>
                  <a:pt x="703" y="407"/>
                  <a:pt x="705" y="407"/>
                </a:cubicBezTo>
                <a:cubicBezTo>
                  <a:pt x="713" y="407"/>
                  <a:pt x="723" y="407"/>
                  <a:pt x="740" y="399"/>
                </a:cubicBezTo>
                <a:close/>
                <a:moveTo>
                  <a:pt x="701" y="407"/>
                </a:moveTo>
                <a:cubicBezTo>
                  <a:pt x="695" y="408"/>
                  <a:pt x="689" y="408"/>
                  <a:pt x="683" y="411"/>
                </a:cubicBezTo>
                <a:lnTo>
                  <a:pt x="683" y="411"/>
                </a:lnTo>
                <a:cubicBezTo>
                  <a:pt x="689" y="410"/>
                  <a:pt x="695" y="409"/>
                  <a:pt x="701" y="407"/>
                </a:cubicBezTo>
                <a:close/>
                <a:moveTo>
                  <a:pt x="683" y="411"/>
                </a:moveTo>
                <a:cubicBezTo>
                  <a:pt x="634" y="421"/>
                  <a:pt x="584" y="429"/>
                  <a:pt x="535" y="437"/>
                </a:cubicBezTo>
                <a:lnTo>
                  <a:pt x="575" y="437"/>
                </a:lnTo>
                <a:cubicBezTo>
                  <a:pt x="586" y="427"/>
                  <a:pt x="595" y="427"/>
                  <a:pt x="606" y="427"/>
                </a:cubicBezTo>
                <a:cubicBezTo>
                  <a:pt x="625" y="427"/>
                  <a:pt x="645" y="417"/>
                  <a:pt x="655" y="417"/>
                </a:cubicBezTo>
                <a:lnTo>
                  <a:pt x="675" y="417"/>
                </a:lnTo>
                <a:cubicBezTo>
                  <a:pt x="677" y="414"/>
                  <a:pt x="680" y="412"/>
                  <a:pt x="683" y="411"/>
                </a:cubicBezTo>
                <a:close/>
                <a:moveTo>
                  <a:pt x="526" y="437"/>
                </a:moveTo>
                <a:cubicBezTo>
                  <a:pt x="523" y="437"/>
                  <a:pt x="519" y="438"/>
                  <a:pt x="516" y="439"/>
                </a:cubicBezTo>
                <a:lnTo>
                  <a:pt x="516" y="439"/>
                </a:lnTo>
                <a:cubicBezTo>
                  <a:pt x="522" y="439"/>
                  <a:pt x="528" y="438"/>
                  <a:pt x="535" y="437"/>
                </a:cubicBezTo>
                <a:close/>
                <a:moveTo>
                  <a:pt x="516" y="439"/>
                </a:moveTo>
                <a:lnTo>
                  <a:pt x="516" y="439"/>
                </a:lnTo>
                <a:cubicBezTo>
                  <a:pt x="498" y="442"/>
                  <a:pt x="479" y="445"/>
                  <a:pt x="461" y="447"/>
                </a:cubicBezTo>
                <a:lnTo>
                  <a:pt x="496" y="447"/>
                </a:lnTo>
                <a:cubicBezTo>
                  <a:pt x="503" y="447"/>
                  <a:pt x="509" y="443"/>
                  <a:pt x="516" y="439"/>
                </a:cubicBezTo>
                <a:close/>
                <a:moveTo>
                  <a:pt x="456" y="447"/>
                </a:moveTo>
                <a:cubicBezTo>
                  <a:pt x="456" y="447"/>
                  <a:pt x="456" y="448"/>
                  <a:pt x="456" y="448"/>
                </a:cubicBezTo>
                <a:lnTo>
                  <a:pt x="456" y="448"/>
                </a:lnTo>
                <a:cubicBezTo>
                  <a:pt x="458" y="448"/>
                  <a:pt x="459" y="447"/>
                  <a:pt x="461" y="447"/>
                </a:cubicBezTo>
                <a:close/>
                <a:moveTo>
                  <a:pt x="456" y="448"/>
                </a:moveTo>
                <a:cubicBezTo>
                  <a:pt x="431" y="451"/>
                  <a:pt x="405" y="454"/>
                  <a:pt x="380" y="457"/>
                </a:cubicBezTo>
                <a:lnTo>
                  <a:pt x="417" y="457"/>
                </a:lnTo>
                <a:cubicBezTo>
                  <a:pt x="427" y="457"/>
                  <a:pt x="446" y="457"/>
                  <a:pt x="456" y="448"/>
                </a:cubicBezTo>
                <a:close/>
                <a:moveTo>
                  <a:pt x="368" y="457"/>
                </a:moveTo>
                <a:cubicBezTo>
                  <a:pt x="367" y="457"/>
                  <a:pt x="367" y="458"/>
                  <a:pt x="366" y="458"/>
                </a:cubicBezTo>
                <a:lnTo>
                  <a:pt x="366" y="458"/>
                </a:lnTo>
                <a:cubicBezTo>
                  <a:pt x="371" y="458"/>
                  <a:pt x="375" y="457"/>
                  <a:pt x="380" y="457"/>
                </a:cubicBezTo>
                <a:close/>
                <a:moveTo>
                  <a:pt x="366" y="458"/>
                </a:moveTo>
                <a:lnTo>
                  <a:pt x="366" y="458"/>
                </a:lnTo>
                <a:cubicBezTo>
                  <a:pt x="332" y="461"/>
                  <a:pt x="298" y="464"/>
                  <a:pt x="264" y="467"/>
                </a:cubicBezTo>
                <a:lnTo>
                  <a:pt x="338" y="467"/>
                </a:lnTo>
                <a:cubicBezTo>
                  <a:pt x="347" y="467"/>
                  <a:pt x="356" y="467"/>
                  <a:pt x="366" y="458"/>
                </a:cubicBezTo>
                <a:close/>
                <a:moveTo>
                  <a:pt x="249" y="467"/>
                </a:moveTo>
                <a:cubicBezTo>
                  <a:pt x="248" y="467"/>
                  <a:pt x="248" y="468"/>
                  <a:pt x="247" y="468"/>
                </a:cubicBezTo>
                <a:lnTo>
                  <a:pt x="247" y="468"/>
                </a:lnTo>
                <a:cubicBezTo>
                  <a:pt x="253" y="468"/>
                  <a:pt x="259" y="467"/>
                  <a:pt x="264" y="467"/>
                </a:cubicBezTo>
                <a:close/>
                <a:moveTo>
                  <a:pt x="247" y="468"/>
                </a:moveTo>
                <a:cubicBezTo>
                  <a:pt x="166" y="474"/>
                  <a:pt x="84" y="476"/>
                  <a:pt x="0" y="476"/>
                </a:cubicBezTo>
                <a:lnTo>
                  <a:pt x="219" y="476"/>
                </a:lnTo>
                <a:cubicBezTo>
                  <a:pt x="228" y="476"/>
                  <a:pt x="238" y="476"/>
                  <a:pt x="247" y="468"/>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1"/>
          <p:cNvSpPr/>
          <p:nvPr/>
        </p:nvSpPr>
        <p:spPr>
          <a:xfrm>
            <a:off x="1626621" y="1782022"/>
            <a:ext cx="1092" cy="1092"/>
          </a:xfrm>
          <a:custGeom>
            <a:rect b="b" l="l" r="r" t="t"/>
            <a:pathLst>
              <a:path extrusionOk="0" h="10" w="10">
                <a:moveTo>
                  <a:pt x="0" y="10"/>
                </a:moveTo>
                <a:lnTo>
                  <a:pt x="10" y="0"/>
                </a:ln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1631972" y="1773287"/>
            <a:ext cx="9937" cy="5460"/>
          </a:xfrm>
          <a:custGeom>
            <a:rect b="b" l="l" r="r" t="t"/>
            <a:pathLst>
              <a:path extrusionOk="0" h="50" w="91">
                <a:moveTo>
                  <a:pt x="80" y="1"/>
                </a:moveTo>
                <a:cubicBezTo>
                  <a:pt x="70" y="10"/>
                  <a:pt x="60" y="21"/>
                  <a:pt x="51" y="21"/>
                </a:cubicBezTo>
                <a:lnTo>
                  <a:pt x="41" y="30"/>
                </a:lnTo>
                <a:lnTo>
                  <a:pt x="41" y="30"/>
                </a:lnTo>
                <a:cubicBezTo>
                  <a:pt x="51" y="30"/>
                  <a:pt x="60" y="20"/>
                  <a:pt x="70" y="10"/>
                </a:cubicBezTo>
                <a:cubicBezTo>
                  <a:pt x="80" y="10"/>
                  <a:pt x="80" y="1"/>
                  <a:pt x="90" y="1"/>
                </a:cubicBezTo>
                <a:close/>
                <a:moveTo>
                  <a:pt x="41" y="30"/>
                </a:moveTo>
                <a:lnTo>
                  <a:pt x="41" y="30"/>
                </a:lnTo>
                <a:cubicBezTo>
                  <a:pt x="41" y="30"/>
                  <a:pt x="41" y="30"/>
                  <a:pt x="40" y="30"/>
                </a:cubicBezTo>
                <a:cubicBezTo>
                  <a:pt x="31" y="40"/>
                  <a:pt x="31" y="40"/>
                  <a:pt x="20" y="40"/>
                </a:cubicBezTo>
                <a:lnTo>
                  <a:pt x="20" y="43"/>
                </a:lnTo>
                <a:lnTo>
                  <a:pt x="20" y="43"/>
                </a:lnTo>
                <a:cubicBezTo>
                  <a:pt x="24" y="41"/>
                  <a:pt x="27" y="40"/>
                  <a:pt x="31" y="40"/>
                </a:cubicBezTo>
                <a:lnTo>
                  <a:pt x="41" y="30"/>
                </a:lnTo>
                <a:close/>
                <a:moveTo>
                  <a:pt x="20" y="43"/>
                </a:moveTo>
                <a:cubicBezTo>
                  <a:pt x="14" y="46"/>
                  <a:pt x="7" y="50"/>
                  <a:pt x="1" y="50"/>
                </a:cubicBezTo>
                <a:lnTo>
                  <a:pt x="20" y="50"/>
                </a:lnTo>
                <a:lnTo>
                  <a:pt x="20" y="43"/>
                </a:ln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1"/>
          <p:cNvSpPr/>
          <p:nvPr/>
        </p:nvSpPr>
        <p:spPr>
          <a:xfrm>
            <a:off x="1641800" y="1769028"/>
            <a:ext cx="6552" cy="4368"/>
          </a:xfrm>
          <a:custGeom>
            <a:rect b="b" l="l" r="r" t="t"/>
            <a:pathLst>
              <a:path extrusionOk="0" h="40" w="60">
                <a:moveTo>
                  <a:pt x="49" y="0"/>
                </a:moveTo>
                <a:cubicBezTo>
                  <a:pt x="49" y="4"/>
                  <a:pt x="48" y="6"/>
                  <a:pt x="45" y="8"/>
                </a:cubicBezTo>
                <a:lnTo>
                  <a:pt x="45" y="8"/>
                </a:lnTo>
                <a:cubicBezTo>
                  <a:pt x="50" y="6"/>
                  <a:pt x="52" y="0"/>
                  <a:pt x="60" y="0"/>
                </a:cubicBezTo>
                <a:close/>
                <a:moveTo>
                  <a:pt x="45" y="8"/>
                </a:moveTo>
                <a:cubicBezTo>
                  <a:pt x="44" y="9"/>
                  <a:pt x="42" y="10"/>
                  <a:pt x="40" y="10"/>
                </a:cubicBezTo>
                <a:cubicBezTo>
                  <a:pt x="30" y="20"/>
                  <a:pt x="20" y="20"/>
                  <a:pt x="10" y="29"/>
                </a:cubicBezTo>
                <a:lnTo>
                  <a:pt x="0" y="40"/>
                </a:lnTo>
                <a:cubicBezTo>
                  <a:pt x="10" y="29"/>
                  <a:pt x="20" y="29"/>
                  <a:pt x="30" y="20"/>
                </a:cubicBezTo>
                <a:cubicBezTo>
                  <a:pt x="36" y="14"/>
                  <a:pt x="42" y="11"/>
                  <a:pt x="45" y="8"/>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1"/>
          <p:cNvSpPr/>
          <p:nvPr/>
        </p:nvSpPr>
        <p:spPr>
          <a:xfrm>
            <a:off x="1648242" y="1765643"/>
            <a:ext cx="5460" cy="3494"/>
          </a:xfrm>
          <a:custGeom>
            <a:rect b="b" l="l" r="r" t="t"/>
            <a:pathLst>
              <a:path extrusionOk="0" h="32" w="50">
                <a:moveTo>
                  <a:pt x="50" y="1"/>
                </a:moveTo>
                <a:cubicBezTo>
                  <a:pt x="42" y="1"/>
                  <a:pt x="41" y="1"/>
                  <a:pt x="35" y="6"/>
                </a:cubicBezTo>
                <a:lnTo>
                  <a:pt x="35" y="6"/>
                </a:lnTo>
                <a:cubicBezTo>
                  <a:pt x="40" y="3"/>
                  <a:pt x="45" y="1"/>
                  <a:pt x="50" y="1"/>
                </a:cubicBezTo>
                <a:close/>
                <a:moveTo>
                  <a:pt x="35" y="6"/>
                </a:moveTo>
                <a:cubicBezTo>
                  <a:pt x="30" y="9"/>
                  <a:pt x="25" y="11"/>
                  <a:pt x="21" y="11"/>
                </a:cubicBezTo>
                <a:cubicBezTo>
                  <a:pt x="21" y="12"/>
                  <a:pt x="20" y="13"/>
                  <a:pt x="20" y="14"/>
                </a:cubicBezTo>
                <a:lnTo>
                  <a:pt x="20" y="14"/>
                </a:lnTo>
                <a:cubicBezTo>
                  <a:pt x="24" y="12"/>
                  <a:pt x="27" y="11"/>
                  <a:pt x="30" y="11"/>
                </a:cubicBezTo>
                <a:cubicBezTo>
                  <a:pt x="32" y="9"/>
                  <a:pt x="34" y="7"/>
                  <a:pt x="35" y="6"/>
                </a:cubicBezTo>
                <a:close/>
                <a:moveTo>
                  <a:pt x="20" y="14"/>
                </a:moveTo>
                <a:cubicBezTo>
                  <a:pt x="17" y="16"/>
                  <a:pt x="14" y="18"/>
                  <a:pt x="11" y="21"/>
                </a:cubicBezTo>
                <a:lnTo>
                  <a:pt x="11" y="21"/>
                </a:lnTo>
                <a:cubicBezTo>
                  <a:pt x="13" y="20"/>
                  <a:pt x="19" y="19"/>
                  <a:pt x="20" y="14"/>
                </a:cubicBezTo>
                <a:close/>
                <a:moveTo>
                  <a:pt x="11" y="21"/>
                </a:moveTo>
                <a:cubicBezTo>
                  <a:pt x="11" y="21"/>
                  <a:pt x="10" y="21"/>
                  <a:pt x="10" y="21"/>
                </a:cubicBezTo>
                <a:lnTo>
                  <a:pt x="1" y="31"/>
                </a:lnTo>
                <a:cubicBezTo>
                  <a:pt x="4" y="27"/>
                  <a:pt x="8" y="24"/>
                  <a:pt x="11" y="21"/>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1"/>
          <p:cNvSpPr/>
          <p:nvPr/>
        </p:nvSpPr>
        <p:spPr>
          <a:xfrm>
            <a:off x="1666587" y="1753849"/>
            <a:ext cx="2293" cy="2293"/>
          </a:xfrm>
          <a:custGeom>
            <a:rect b="b" l="l" r="r" t="t"/>
            <a:pathLst>
              <a:path extrusionOk="0" h="21" w="21">
                <a:moveTo>
                  <a:pt x="21" y="0"/>
                </a:moveTo>
                <a:lnTo>
                  <a:pt x="21" y="0"/>
                </a:lnTo>
                <a:lnTo>
                  <a:pt x="21" y="0"/>
                </a:lnTo>
                <a:cubicBezTo>
                  <a:pt x="11" y="0"/>
                  <a:pt x="1" y="10"/>
                  <a:pt x="1" y="20"/>
                </a:cubicBezTo>
                <a:cubicBezTo>
                  <a:pt x="1" y="10"/>
                  <a:pt x="11" y="0"/>
                  <a:pt x="21"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1"/>
          <p:cNvSpPr/>
          <p:nvPr/>
        </p:nvSpPr>
        <p:spPr>
          <a:xfrm>
            <a:off x="1669973" y="1750573"/>
            <a:ext cx="2184" cy="2184"/>
          </a:xfrm>
          <a:custGeom>
            <a:rect b="b" l="l" r="r" t="t"/>
            <a:pathLst>
              <a:path extrusionOk="0" h="20" w="20">
                <a:moveTo>
                  <a:pt x="20" y="0"/>
                </a:moveTo>
                <a:lnTo>
                  <a:pt x="0" y="20"/>
                </a:lnTo>
                <a:cubicBezTo>
                  <a:pt x="10" y="10"/>
                  <a:pt x="20" y="10"/>
                  <a:pt x="2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1"/>
          <p:cNvSpPr/>
          <p:nvPr/>
        </p:nvSpPr>
        <p:spPr>
          <a:xfrm>
            <a:off x="1672047" y="1748390"/>
            <a:ext cx="3385" cy="2293"/>
          </a:xfrm>
          <a:custGeom>
            <a:rect b="b" l="l" r="r" t="t"/>
            <a:pathLst>
              <a:path extrusionOk="0" h="21" w="31">
                <a:moveTo>
                  <a:pt x="30" y="0"/>
                </a:moveTo>
                <a:lnTo>
                  <a:pt x="30" y="0"/>
                </a:lnTo>
                <a:lnTo>
                  <a:pt x="30" y="0"/>
                </a:lnTo>
                <a:cubicBezTo>
                  <a:pt x="21" y="0"/>
                  <a:pt x="10" y="11"/>
                  <a:pt x="1" y="20"/>
                </a:cubicBezTo>
                <a:cubicBezTo>
                  <a:pt x="10" y="11"/>
                  <a:pt x="21" y="0"/>
                  <a:pt x="3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1"/>
          <p:cNvSpPr/>
          <p:nvPr/>
        </p:nvSpPr>
        <p:spPr>
          <a:xfrm>
            <a:off x="1714307" y="1701871"/>
            <a:ext cx="7644" cy="8736"/>
          </a:xfrm>
          <a:custGeom>
            <a:rect b="b" l="l" r="r" t="t"/>
            <a:pathLst>
              <a:path extrusionOk="0" h="80" w="70">
                <a:moveTo>
                  <a:pt x="70" y="0"/>
                </a:moveTo>
                <a:cubicBezTo>
                  <a:pt x="50" y="30"/>
                  <a:pt x="20" y="50"/>
                  <a:pt x="0" y="80"/>
                </a:cubicBezTo>
                <a:cubicBezTo>
                  <a:pt x="20" y="50"/>
                  <a:pt x="50" y="30"/>
                  <a:pt x="7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1"/>
          <p:cNvSpPr/>
          <p:nvPr/>
        </p:nvSpPr>
        <p:spPr>
          <a:xfrm>
            <a:off x="1721841" y="1693245"/>
            <a:ext cx="6661" cy="8736"/>
          </a:xfrm>
          <a:custGeom>
            <a:rect b="b" l="l" r="r" t="t"/>
            <a:pathLst>
              <a:path extrusionOk="0" h="80" w="61">
                <a:moveTo>
                  <a:pt x="60" y="0"/>
                </a:moveTo>
                <a:cubicBezTo>
                  <a:pt x="40" y="30"/>
                  <a:pt x="21" y="60"/>
                  <a:pt x="1" y="79"/>
                </a:cubicBezTo>
                <a:cubicBezTo>
                  <a:pt x="21" y="60"/>
                  <a:pt x="40" y="30"/>
                  <a:pt x="6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1"/>
          <p:cNvSpPr/>
          <p:nvPr/>
        </p:nvSpPr>
        <p:spPr>
          <a:xfrm>
            <a:off x="1728393" y="1684509"/>
            <a:ext cx="7644" cy="8845"/>
          </a:xfrm>
          <a:custGeom>
            <a:rect b="b" l="l" r="r" t="t"/>
            <a:pathLst>
              <a:path extrusionOk="0" h="81" w="70">
                <a:moveTo>
                  <a:pt x="69" y="1"/>
                </a:moveTo>
                <a:cubicBezTo>
                  <a:pt x="40" y="30"/>
                  <a:pt x="20" y="60"/>
                  <a:pt x="0" y="80"/>
                </a:cubicBezTo>
                <a:cubicBezTo>
                  <a:pt x="20" y="60"/>
                  <a:pt x="40" y="30"/>
                  <a:pt x="69" y="1"/>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1"/>
          <p:cNvSpPr/>
          <p:nvPr/>
        </p:nvSpPr>
        <p:spPr>
          <a:xfrm>
            <a:off x="3672880" y="3057521"/>
            <a:ext cx="109" cy="109"/>
          </a:xfrm>
          <a:custGeom>
            <a:rect b="b" l="l" r="r" t="t"/>
            <a:pathLst>
              <a:path extrusionOk="0" h="1" w="1">
                <a:moveTo>
                  <a:pt x="1" y="1"/>
                </a:move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a:off x="3421727" y="2961318"/>
            <a:ext cx="1310" cy="1092"/>
          </a:xfrm>
          <a:custGeom>
            <a:rect b="b" l="l" r="r" t="t"/>
            <a:pathLst>
              <a:path extrusionOk="0" h="10" w="12">
                <a:moveTo>
                  <a:pt x="1" y="0"/>
                </a:moveTo>
                <a:cubicBezTo>
                  <a:pt x="1" y="0"/>
                  <a:pt x="11" y="0"/>
                  <a:pt x="11" y="10"/>
                </a:cubicBezTo>
                <a:lnTo>
                  <a:pt x="1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1"/>
          <p:cNvSpPr/>
          <p:nvPr/>
        </p:nvSpPr>
        <p:spPr>
          <a:xfrm>
            <a:off x="3427187" y="2966669"/>
            <a:ext cx="3385" cy="2293"/>
          </a:xfrm>
          <a:custGeom>
            <a:rect b="b" l="l" r="r" t="t"/>
            <a:pathLst>
              <a:path extrusionOk="0" h="21" w="31">
                <a:moveTo>
                  <a:pt x="1" y="0"/>
                </a:moveTo>
                <a:lnTo>
                  <a:pt x="1" y="0"/>
                </a:lnTo>
                <a:cubicBezTo>
                  <a:pt x="10" y="0"/>
                  <a:pt x="10" y="10"/>
                  <a:pt x="20" y="11"/>
                </a:cubicBezTo>
                <a:lnTo>
                  <a:pt x="20" y="11"/>
                </a:lnTo>
                <a:cubicBezTo>
                  <a:pt x="14" y="5"/>
                  <a:pt x="7" y="0"/>
                  <a:pt x="1" y="0"/>
                </a:cubicBezTo>
                <a:close/>
                <a:moveTo>
                  <a:pt x="20" y="11"/>
                </a:moveTo>
                <a:cubicBezTo>
                  <a:pt x="23" y="14"/>
                  <a:pt x="27" y="17"/>
                  <a:pt x="30" y="20"/>
                </a:cubicBezTo>
                <a:lnTo>
                  <a:pt x="21" y="11"/>
                </a:lnTo>
                <a:cubicBezTo>
                  <a:pt x="20" y="11"/>
                  <a:pt x="20" y="11"/>
                  <a:pt x="20"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1"/>
          <p:cNvSpPr/>
          <p:nvPr/>
        </p:nvSpPr>
        <p:spPr>
          <a:xfrm>
            <a:off x="3430463" y="2968853"/>
            <a:ext cx="3385" cy="3385"/>
          </a:xfrm>
          <a:custGeom>
            <a:rect b="b" l="l" r="r" t="t"/>
            <a:pathLst>
              <a:path extrusionOk="0" h="31" w="31">
                <a:moveTo>
                  <a:pt x="0" y="0"/>
                </a:moveTo>
                <a:lnTo>
                  <a:pt x="20" y="20"/>
                </a:lnTo>
                <a:cubicBezTo>
                  <a:pt x="20" y="10"/>
                  <a:pt x="10" y="10"/>
                  <a:pt x="0" y="0"/>
                </a:cubicBezTo>
                <a:close/>
                <a:moveTo>
                  <a:pt x="20" y="20"/>
                </a:moveTo>
                <a:lnTo>
                  <a:pt x="30" y="30"/>
                </a:lnTo>
                <a:cubicBezTo>
                  <a:pt x="30" y="20"/>
                  <a:pt x="30" y="20"/>
                  <a:pt x="20" y="2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1"/>
          <p:cNvSpPr/>
          <p:nvPr/>
        </p:nvSpPr>
        <p:spPr>
          <a:xfrm>
            <a:off x="3436905" y="2973111"/>
            <a:ext cx="1201" cy="2293"/>
          </a:xfrm>
          <a:custGeom>
            <a:rect b="b" l="l" r="r" t="t"/>
            <a:pathLst>
              <a:path extrusionOk="0" h="21" w="11">
                <a:moveTo>
                  <a:pt x="1" y="1"/>
                </a:moveTo>
                <a:lnTo>
                  <a:pt x="1" y="11"/>
                </a:lnTo>
                <a:lnTo>
                  <a:pt x="6" y="11"/>
                </a:lnTo>
                <a:cubicBezTo>
                  <a:pt x="3" y="9"/>
                  <a:pt x="1" y="6"/>
                  <a:pt x="1" y="1"/>
                </a:cubicBezTo>
                <a:close/>
                <a:moveTo>
                  <a:pt x="6" y="11"/>
                </a:moveTo>
                <a:cubicBezTo>
                  <a:pt x="8" y="13"/>
                  <a:pt x="11" y="16"/>
                  <a:pt x="11" y="21"/>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1"/>
          <p:cNvSpPr/>
          <p:nvPr/>
        </p:nvSpPr>
        <p:spPr>
          <a:xfrm>
            <a:off x="3437997" y="2975295"/>
            <a:ext cx="1201" cy="1201"/>
          </a:xfrm>
          <a:custGeom>
            <a:rect b="b" l="l" r="r" t="t"/>
            <a:pathLst>
              <a:path extrusionOk="0" h="11" w="11">
                <a:moveTo>
                  <a:pt x="1" y="1"/>
                </a:moveTo>
                <a:cubicBezTo>
                  <a:pt x="10" y="1"/>
                  <a:pt x="10" y="1"/>
                  <a:pt x="10" y="11"/>
                </a:cubicBez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1"/>
          <p:cNvSpPr/>
          <p:nvPr/>
        </p:nvSpPr>
        <p:spPr>
          <a:xfrm>
            <a:off x="3439089" y="2976387"/>
            <a:ext cx="1201" cy="109"/>
          </a:xfrm>
          <a:custGeom>
            <a:rect b="b" l="l" r="r" t="t"/>
            <a:pathLst>
              <a:path extrusionOk="0" h="1" w="11">
                <a:moveTo>
                  <a:pt x="11" y="1"/>
                </a:moveTo>
                <a:lnTo>
                  <a:pt x="11"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1"/>
          <p:cNvSpPr/>
          <p:nvPr/>
        </p:nvSpPr>
        <p:spPr>
          <a:xfrm>
            <a:off x="3443348" y="2978571"/>
            <a:ext cx="5569" cy="4477"/>
          </a:xfrm>
          <a:custGeom>
            <a:rect b="b" l="l" r="r" t="t"/>
            <a:pathLst>
              <a:path extrusionOk="0" h="41" w="51">
                <a:moveTo>
                  <a:pt x="1" y="1"/>
                </a:moveTo>
                <a:cubicBezTo>
                  <a:pt x="1" y="10"/>
                  <a:pt x="1" y="10"/>
                  <a:pt x="11" y="10"/>
                </a:cubicBezTo>
                <a:lnTo>
                  <a:pt x="11" y="10"/>
                </a:lnTo>
                <a:lnTo>
                  <a:pt x="1" y="1"/>
                </a:lnTo>
                <a:close/>
                <a:moveTo>
                  <a:pt x="11" y="10"/>
                </a:moveTo>
                <a:lnTo>
                  <a:pt x="11" y="11"/>
                </a:lnTo>
                <a:lnTo>
                  <a:pt x="11" y="11"/>
                </a:lnTo>
                <a:cubicBezTo>
                  <a:pt x="11" y="11"/>
                  <a:pt x="11" y="10"/>
                  <a:pt x="11" y="10"/>
                </a:cubicBezTo>
                <a:cubicBezTo>
                  <a:pt x="11" y="10"/>
                  <a:pt x="11" y="10"/>
                  <a:pt x="11" y="10"/>
                </a:cubicBezTo>
                <a:close/>
                <a:moveTo>
                  <a:pt x="11" y="11"/>
                </a:moveTo>
                <a:lnTo>
                  <a:pt x="11" y="11"/>
                </a:lnTo>
                <a:cubicBezTo>
                  <a:pt x="12" y="21"/>
                  <a:pt x="21" y="21"/>
                  <a:pt x="21" y="30"/>
                </a:cubicBezTo>
                <a:cubicBezTo>
                  <a:pt x="31" y="30"/>
                  <a:pt x="31" y="30"/>
                  <a:pt x="41" y="40"/>
                </a:cubicBezTo>
                <a:lnTo>
                  <a:pt x="51" y="40"/>
                </a:lnTo>
                <a:cubicBezTo>
                  <a:pt x="41" y="40"/>
                  <a:pt x="31" y="30"/>
                  <a:pt x="31" y="30"/>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1"/>
          <p:cNvSpPr/>
          <p:nvPr/>
        </p:nvSpPr>
        <p:spPr>
          <a:xfrm>
            <a:off x="3473705" y="3000302"/>
            <a:ext cx="199290" cy="57330"/>
          </a:xfrm>
          <a:custGeom>
            <a:rect b="b" l="l" r="r" t="t"/>
            <a:pathLst>
              <a:path extrusionOk="0" h="525" w="1825">
                <a:moveTo>
                  <a:pt x="1" y="0"/>
                </a:moveTo>
                <a:lnTo>
                  <a:pt x="11" y="9"/>
                </a:lnTo>
                <a:cubicBezTo>
                  <a:pt x="17" y="16"/>
                  <a:pt x="28" y="23"/>
                  <a:pt x="37" y="26"/>
                </a:cubicBezTo>
                <a:lnTo>
                  <a:pt x="37" y="26"/>
                </a:lnTo>
                <a:lnTo>
                  <a:pt x="20" y="9"/>
                </a:lnTo>
                <a:cubicBezTo>
                  <a:pt x="11" y="9"/>
                  <a:pt x="11" y="9"/>
                  <a:pt x="1" y="0"/>
                </a:cubicBezTo>
                <a:close/>
                <a:moveTo>
                  <a:pt x="37" y="26"/>
                </a:moveTo>
                <a:lnTo>
                  <a:pt x="40" y="29"/>
                </a:lnTo>
                <a:lnTo>
                  <a:pt x="61" y="40"/>
                </a:lnTo>
                <a:lnTo>
                  <a:pt x="61" y="40"/>
                </a:lnTo>
                <a:cubicBezTo>
                  <a:pt x="58" y="37"/>
                  <a:pt x="54" y="33"/>
                  <a:pt x="51" y="29"/>
                </a:cubicBezTo>
                <a:cubicBezTo>
                  <a:pt x="47" y="29"/>
                  <a:pt x="42" y="28"/>
                  <a:pt x="37" y="26"/>
                </a:cubicBezTo>
                <a:close/>
                <a:moveTo>
                  <a:pt x="61" y="40"/>
                </a:moveTo>
                <a:lnTo>
                  <a:pt x="61" y="40"/>
                </a:lnTo>
                <a:cubicBezTo>
                  <a:pt x="67" y="45"/>
                  <a:pt x="74" y="49"/>
                  <a:pt x="79" y="49"/>
                </a:cubicBezTo>
                <a:lnTo>
                  <a:pt x="79" y="49"/>
                </a:lnTo>
                <a:lnTo>
                  <a:pt x="61" y="40"/>
                </a:lnTo>
                <a:close/>
                <a:moveTo>
                  <a:pt x="79" y="49"/>
                </a:moveTo>
                <a:lnTo>
                  <a:pt x="82" y="50"/>
                </a:lnTo>
                <a:lnTo>
                  <a:pt x="82" y="50"/>
                </a:lnTo>
                <a:cubicBezTo>
                  <a:pt x="81" y="50"/>
                  <a:pt x="80" y="50"/>
                  <a:pt x="80" y="49"/>
                </a:cubicBezTo>
                <a:cubicBezTo>
                  <a:pt x="80" y="49"/>
                  <a:pt x="80" y="49"/>
                  <a:pt x="79" y="49"/>
                </a:cubicBezTo>
                <a:close/>
                <a:moveTo>
                  <a:pt x="82" y="50"/>
                </a:moveTo>
                <a:cubicBezTo>
                  <a:pt x="89" y="55"/>
                  <a:pt x="97" y="60"/>
                  <a:pt x="106" y="65"/>
                </a:cubicBezTo>
                <a:lnTo>
                  <a:pt x="106" y="65"/>
                </a:lnTo>
                <a:cubicBezTo>
                  <a:pt x="104" y="63"/>
                  <a:pt x="102" y="61"/>
                  <a:pt x="100" y="59"/>
                </a:cubicBezTo>
                <a:lnTo>
                  <a:pt x="82" y="50"/>
                </a:lnTo>
                <a:close/>
                <a:moveTo>
                  <a:pt x="106" y="65"/>
                </a:moveTo>
                <a:cubicBezTo>
                  <a:pt x="114" y="73"/>
                  <a:pt x="122" y="79"/>
                  <a:pt x="130" y="79"/>
                </a:cubicBezTo>
                <a:cubicBezTo>
                  <a:pt x="139" y="89"/>
                  <a:pt x="150" y="89"/>
                  <a:pt x="159" y="99"/>
                </a:cubicBezTo>
                <a:cubicBezTo>
                  <a:pt x="162" y="99"/>
                  <a:pt x="164" y="100"/>
                  <a:pt x="166" y="100"/>
                </a:cubicBezTo>
                <a:lnTo>
                  <a:pt x="166" y="100"/>
                </a:lnTo>
                <a:cubicBezTo>
                  <a:pt x="147" y="89"/>
                  <a:pt x="126" y="77"/>
                  <a:pt x="106" y="65"/>
                </a:cubicBezTo>
                <a:close/>
                <a:moveTo>
                  <a:pt x="166" y="100"/>
                </a:moveTo>
                <a:cubicBezTo>
                  <a:pt x="171" y="103"/>
                  <a:pt x="175" y="106"/>
                  <a:pt x="179" y="109"/>
                </a:cubicBezTo>
                <a:cubicBezTo>
                  <a:pt x="179" y="109"/>
                  <a:pt x="189" y="109"/>
                  <a:pt x="189" y="119"/>
                </a:cubicBezTo>
                <a:cubicBezTo>
                  <a:pt x="199" y="119"/>
                  <a:pt x="209" y="128"/>
                  <a:pt x="219" y="128"/>
                </a:cubicBezTo>
                <a:cubicBezTo>
                  <a:pt x="229" y="139"/>
                  <a:pt x="238" y="139"/>
                  <a:pt x="249" y="148"/>
                </a:cubicBezTo>
                <a:cubicBezTo>
                  <a:pt x="258" y="148"/>
                  <a:pt x="269" y="159"/>
                  <a:pt x="278" y="159"/>
                </a:cubicBezTo>
                <a:cubicBezTo>
                  <a:pt x="288" y="159"/>
                  <a:pt x="288" y="168"/>
                  <a:pt x="298" y="168"/>
                </a:cubicBezTo>
                <a:cubicBezTo>
                  <a:pt x="308" y="178"/>
                  <a:pt x="318" y="178"/>
                  <a:pt x="338" y="188"/>
                </a:cubicBezTo>
                <a:cubicBezTo>
                  <a:pt x="348" y="188"/>
                  <a:pt x="357" y="198"/>
                  <a:pt x="368" y="208"/>
                </a:cubicBezTo>
                <a:cubicBezTo>
                  <a:pt x="388" y="208"/>
                  <a:pt x="397" y="218"/>
                  <a:pt x="407" y="218"/>
                </a:cubicBezTo>
                <a:cubicBezTo>
                  <a:pt x="417" y="228"/>
                  <a:pt x="427" y="228"/>
                  <a:pt x="437" y="238"/>
                </a:cubicBezTo>
                <a:lnTo>
                  <a:pt x="451" y="238"/>
                </a:lnTo>
                <a:cubicBezTo>
                  <a:pt x="376" y="204"/>
                  <a:pt x="301" y="168"/>
                  <a:pt x="229" y="128"/>
                </a:cubicBezTo>
                <a:cubicBezTo>
                  <a:pt x="219" y="128"/>
                  <a:pt x="199" y="119"/>
                  <a:pt x="189" y="109"/>
                </a:cubicBezTo>
                <a:cubicBezTo>
                  <a:pt x="181" y="109"/>
                  <a:pt x="174" y="103"/>
                  <a:pt x="166" y="100"/>
                </a:cubicBezTo>
                <a:close/>
                <a:moveTo>
                  <a:pt x="451" y="238"/>
                </a:moveTo>
                <a:cubicBezTo>
                  <a:pt x="453" y="239"/>
                  <a:pt x="455" y="239"/>
                  <a:pt x="457" y="240"/>
                </a:cubicBezTo>
                <a:lnTo>
                  <a:pt x="457" y="240"/>
                </a:lnTo>
                <a:lnTo>
                  <a:pt x="457" y="238"/>
                </a:lnTo>
                <a:close/>
                <a:moveTo>
                  <a:pt x="457" y="240"/>
                </a:moveTo>
                <a:lnTo>
                  <a:pt x="457" y="247"/>
                </a:lnTo>
                <a:cubicBezTo>
                  <a:pt x="467" y="247"/>
                  <a:pt x="476" y="247"/>
                  <a:pt x="487" y="258"/>
                </a:cubicBezTo>
                <a:lnTo>
                  <a:pt x="496" y="258"/>
                </a:lnTo>
                <a:cubicBezTo>
                  <a:pt x="504" y="265"/>
                  <a:pt x="511" y="267"/>
                  <a:pt x="519" y="267"/>
                </a:cubicBezTo>
                <a:lnTo>
                  <a:pt x="519" y="267"/>
                </a:lnTo>
                <a:cubicBezTo>
                  <a:pt x="498" y="258"/>
                  <a:pt x="477" y="249"/>
                  <a:pt x="457" y="240"/>
                </a:cubicBezTo>
                <a:close/>
                <a:moveTo>
                  <a:pt x="519" y="267"/>
                </a:moveTo>
                <a:lnTo>
                  <a:pt x="519" y="267"/>
                </a:lnTo>
                <a:cubicBezTo>
                  <a:pt x="521" y="268"/>
                  <a:pt x="524" y="269"/>
                  <a:pt x="526" y="270"/>
                </a:cubicBezTo>
                <a:lnTo>
                  <a:pt x="526" y="270"/>
                </a:lnTo>
                <a:cubicBezTo>
                  <a:pt x="526" y="269"/>
                  <a:pt x="526" y="268"/>
                  <a:pt x="526" y="267"/>
                </a:cubicBezTo>
                <a:cubicBezTo>
                  <a:pt x="524" y="267"/>
                  <a:pt x="521" y="267"/>
                  <a:pt x="519" y="267"/>
                </a:cubicBezTo>
                <a:close/>
                <a:moveTo>
                  <a:pt x="526" y="270"/>
                </a:moveTo>
                <a:cubicBezTo>
                  <a:pt x="526" y="278"/>
                  <a:pt x="527" y="278"/>
                  <a:pt x="536" y="278"/>
                </a:cubicBezTo>
                <a:cubicBezTo>
                  <a:pt x="544" y="278"/>
                  <a:pt x="552" y="284"/>
                  <a:pt x="565" y="286"/>
                </a:cubicBezTo>
                <a:lnTo>
                  <a:pt x="565" y="286"/>
                </a:lnTo>
                <a:cubicBezTo>
                  <a:pt x="552" y="281"/>
                  <a:pt x="539" y="276"/>
                  <a:pt x="526" y="270"/>
                </a:cubicBezTo>
                <a:close/>
                <a:moveTo>
                  <a:pt x="565" y="286"/>
                </a:moveTo>
                <a:cubicBezTo>
                  <a:pt x="574" y="289"/>
                  <a:pt x="582" y="293"/>
                  <a:pt x="590" y="296"/>
                </a:cubicBezTo>
                <a:lnTo>
                  <a:pt x="590" y="296"/>
                </a:lnTo>
                <a:cubicBezTo>
                  <a:pt x="585" y="293"/>
                  <a:pt x="580" y="290"/>
                  <a:pt x="576" y="287"/>
                </a:cubicBezTo>
                <a:cubicBezTo>
                  <a:pt x="572" y="287"/>
                  <a:pt x="568" y="287"/>
                  <a:pt x="565" y="286"/>
                </a:cubicBezTo>
                <a:close/>
                <a:moveTo>
                  <a:pt x="590" y="296"/>
                </a:moveTo>
                <a:cubicBezTo>
                  <a:pt x="615" y="310"/>
                  <a:pt x="640" y="319"/>
                  <a:pt x="665" y="327"/>
                </a:cubicBezTo>
                <a:cubicBezTo>
                  <a:pt x="675" y="327"/>
                  <a:pt x="685" y="337"/>
                  <a:pt x="694" y="337"/>
                </a:cubicBezTo>
                <a:cubicBezTo>
                  <a:pt x="714" y="347"/>
                  <a:pt x="725" y="347"/>
                  <a:pt x="744" y="357"/>
                </a:cubicBezTo>
                <a:cubicBezTo>
                  <a:pt x="749" y="357"/>
                  <a:pt x="755" y="357"/>
                  <a:pt x="762" y="358"/>
                </a:cubicBezTo>
                <a:lnTo>
                  <a:pt x="762" y="358"/>
                </a:lnTo>
                <a:cubicBezTo>
                  <a:pt x="704" y="339"/>
                  <a:pt x="647" y="318"/>
                  <a:pt x="590" y="296"/>
                </a:cubicBezTo>
                <a:close/>
                <a:moveTo>
                  <a:pt x="762" y="358"/>
                </a:moveTo>
                <a:cubicBezTo>
                  <a:pt x="768" y="360"/>
                  <a:pt x="775" y="362"/>
                  <a:pt x="781" y="364"/>
                </a:cubicBezTo>
                <a:lnTo>
                  <a:pt x="781" y="364"/>
                </a:lnTo>
                <a:cubicBezTo>
                  <a:pt x="775" y="360"/>
                  <a:pt x="769" y="359"/>
                  <a:pt x="762" y="358"/>
                </a:cubicBezTo>
                <a:close/>
                <a:moveTo>
                  <a:pt x="781" y="364"/>
                </a:moveTo>
                <a:cubicBezTo>
                  <a:pt x="782" y="365"/>
                  <a:pt x="783" y="365"/>
                  <a:pt x="784" y="366"/>
                </a:cubicBezTo>
                <a:cubicBezTo>
                  <a:pt x="786" y="366"/>
                  <a:pt x="788" y="366"/>
                  <a:pt x="790" y="367"/>
                </a:cubicBezTo>
                <a:lnTo>
                  <a:pt x="790" y="367"/>
                </a:lnTo>
                <a:cubicBezTo>
                  <a:pt x="787" y="366"/>
                  <a:pt x="784" y="365"/>
                  <a:pt x="781" y="364"/>
                </a:cubicBezTo>
                <a:close/>
                <a:moveTo>
                  <a:pt x="790" y="367"/>
                </a:moveTo>
                <a:lnTo>
                  <a:pt x="790" y="367"/>
                </a:lnTo>
                <a:cubicBezTo>
                  <a:pt x="798" y="369"/>
                  <a:pt x="806" y="372"/>
                  <a:pt x="814" y="374"/>
                </a:cubicBezTo>
                <a:lnTo>
                  <a:pt x="814" y="374"/>
                </a:lnTo>
                <a:cubicBezTo>
                  <a:pt x="808" y="372"/>
                  <a:pt x="800" y="368"/>
                  <a:pt x="790" y="367"/>
                </a:cubicBezTo>
                <a:close/>
                <a:moveTo>
                  <a:pt x="814" y="374"/>
                </a:moveTo>
                <a:cubicBezTo>
                  <a:pt x="816" y="375"/>
                  <a:pt x="819" y="376"/>
                  <a:pt x="821" y="376"/>
                </a:cubicBezTo>
                <a:lnTo>
                  <a:pt x="821" y="376"/>
                </a:lnTo>
                <a:cubicBezTo>
                  <a:pt x="819" y="376"/>
                  <a:pt x="816" y="375"/>
                  <a:pt x="814" y="374"/>
                </a:cubicBezTo>
                <a:close/>
                <a:moveTo>
                  <a:pt x="821" y="376"/>
                </a:moveTo>
                <a:lnTo>
                  <a:pt x="821" y="376"/>
                </a:lnTo>
                <a:cubicBezTo>
                  <a:pt x="823" y="377"/>
                  <a:pt x="826" y="378"/>
                  <a:pt x="828" y="379"/>
                </a:cubicBezTo>
                <a:lnTo>
                  <a:pt x="828" y="379"/>
                </a:lnTo>
                <a:cubicBezTo>
                  <a:pt x="827" y="378"/>
                  <a:pt x="825" y="377"/>
                  <a:pt x="824" y="377"/>
                </a:cubicBezTo>
                <a:cubicBezTo>
                  <a:pt x="823" y="377"/>
                  <a:pt x="822" y="377"/>
                  <a:pt x="821" y="376"/>
                </a:cubicBezTo>
                <a:close/>
                <a:moveTo>
                  <a:pt x="828" y="379"/>
                </a:moveTo>
                <a:lnTo>
                  <a:pt x="828" y="379"/>
                </a:lnTo>
                <a:cubicBezTo>
                  <a:pt x="846" y="386"/>
                  <a:pt x="864" y="387"/>
                  <a:pt x="873" y="396"/>
                </a:cubicBezTo>
                <a:cubicBezTo>
                  <a:pt x="878" y="396"/>
                  <a:pt x="886" y="396"/>
                  <a:pt x="893" y="398"/>
                </a:cubicBezTo>
                <a:lnTo>
                  <a:pt x="893" y="398"/>
                </a:lnTo>
                <a:cubicBezTo>
                  <a:pt x="871" y="392"/>
                  <a:pt x="850" y="385"/>
                  <a:pt x="828" y="379"/>
                </a:cubicBezTo>
                <a:close/>
                <a:moveTo>
                  <a:pt x="893" y="398"/>
                </a:moveTo>
                <a:cubicBezTo>
                  <a:pt x="897" y="399"/>
                  <a:pt x="901" y="400"/>
                  <a:pt x="905" y="401"/>
                </a:cubicBezTo>
                <a:lnTo>
                  <a:pt x="905" y="401"/>
                </a:lnTo>
                <a:cubicBezTo>
                  <a:pt x="901" y="399"/>
                  <a:pt x="897" y="398"/>
                  <a:pt x="893" y="398"/>
                </a:cubicBezTo>
                <a:close/>
                <a:moveTo>
                  <a:pt x="905" y="401"/>
                </a:moveTo>
                <a:lnTo>
                  <a:pt x="905" y="401"/>
                </a:lnTo>
                <a:cubicBezTo>
                  <a:pt x="908" y="402"/>
                  <a:pt x="910" y="404"/>
                  <a:pt x="913" y="406"/>
                </a:cubicBezTo>
                <a:cubicBezTo>
                  <a:pt x="932" y="406"/>
                  <a:pt x="942" y="416"/>
                  <a:pt x="962" y="416"/>
                </a:cubicBezTo>
                <a:lnTo>
                  <a:pt x="962" y="416"/>
                </a:lnTo>
                <a:cubicBezTo>
                  <a:pt x="943" y="411"/>
                  <a:pt x="924" y="406"/>
                  <a:pt x="905" y="401"/>
                </a:cubicBezTo>
                <a:close/>
                <a:moveTo>
                  <a:pt x="962" y="416"/>
                </a:moveTo>
                <a:cubicBezTo>
                  <a:pt x="971" y="419"/>
                  <a:pt x="980" y="421"/>
                  <a:pt x="988" y="423"/>
                </a:cubicBezTo>
                <a:lnTo>
                  <a:pt x="988" y="423"/>
                </a:lnTo>
                <a:cubicBezTo>
                  <a:pt x="979" y="420"/>
                  <a:pt x="969" y="416"/>
                  <a:pt x="963" y="416"/>
                </a:cubicBezTo>
                <a:cubicBezTo>
                  <a:pt x="962" y="416"/>
                  <a:pt x="962" y="416"/>
                  <a:pt x="962" y="416"/>
                </a:cubicBezTo>
                <a:close/>
                <a:moveTo>
                  <a:pt x="988" y="423"/>
                </a:moveTo>
                <a:cubicBezTo>
                  <a:pt x="992" y="424"/>
                  <a:pt x="995" y="425"/>
                  <a:pt x="998" y="425"/>
                </a:cubicBezTo>
                <a:lnTo>
                  <a:pt x="998" y="425"/>
                </a:lnTo>
                <a:cubicBezTo>
                  <a:pt x="995" y="425"/>
                  <a:pt x="992" y="424"/>
                  <a:pt x="988" y="423"/>
                </a:cubicBezTo>
                <a:close/>
                <a:moveTo>
                  <a:pt x="998" y="425"/>
                </a:moveTo>
                <a:cubicBezTo>
                  <a:pt x="1007" y="428"/>
                  <a:pt x="1015" y="430"/>
                  <a:pt x="1024" y="432"/>
                </a:cubicBezTo>
                <a:lnTo>
                  <a:pt x="1024" y="432"/>
                </a:lnTo>
                <a:cubicBezTo>
                  <a:pt x="1016" y="429"/>
                  <a:pt x="1007" y="426"/>
                  <a:pt x="1002" y="426"/>
                </a:cubicBezTo>
                <a:cubicBezTo>
                  <a:pt x="1001" y="426"/>
                  <a:pt x="999" y="426"/>
                  <a:pt x="998" y="425"/>
                </a:cubicBezTo>
                <a:close/>
                <a:moveTo>
                  <a:pt x="1024" y="432"/>
                </a:moveTo>
                <a:cubicBezTo>
                  <a:pt x="1031" y="434"/>
                  <a:pt x="1037" y="436"/>
                  <a:pt x="1042" y="436"/>
                </a:cubicBezTo>
                <a:lnTo>
                  <a:pt x="1043" y="436"/>
                </a:lnTo>
                <a:cubicBezTo>
                  <a:pt x="1036" y="435"/>
                  <a:pt x="1030" y="433"/>
                  <a:pt x="1024" y="432"/>
                </a:cubicBezTo>
                <a:close/>
                <a:moveTo>
                  <a:pt x="1043" y="436"/>
                </a:moveTo>
                <a:lnTo>
                  <a:pt x="1043" y="436"/>
                </a:lnTo>
                <a:cubicBezTo>
                  <a:pt x="1047" y="437"/>
                  <a:pt x="1051" y="438"/>
                  <a:pt x="1055" y="439"/>
                </a:cubicBezTo>
                <a:lnTo>
                  <a:pt x="1055" y="439"/>
                </a:lnTo>
                <a:cubicBezTo>
                  <a:pt x="1054" y="438"/>
                  <a:pt x="1052" y="437"/>
                  <a:pt x="1051" y="436"/>
                </a:cubicBezTo>
                <a:close/>
                <a:moveTo>
                  <a:pt x="1055" y="439"/>
                </a:moveTo>
                <a:cubicBezTo>
                  <a:pt x="1063" y="445"/>
                  <a:pt x="1071" y="446"/>
                  <a:pt x="1085" y="446"/>
                </a:cubicBezTo>
                <a:lnTo>
                  <a:pt x="1085" y="446"/>
                </a:lnTo>
                <a:cubicBezTo>
                  <a:pt x="1075" y="443"/>
                  <a:pt x="1065" y="441"/>
                  <a:pt x="1055" y="439"/>
                </a:cubicBezTo>
                <a:close/>
                <a:moveTo>
                  <a:pt x="1085" y="446"/>
                </a:moveTo>
                <a:lnTo>
                  <a:pt x="1085" y="446"/>
                </a:lnTo>
                <a:cubicBezTo>
                  <a:pt x="1092" y="447"/>
                  <a:pt x="1099" y="449"/>
                  <a:pt x="1106" y="450"/>
                </a:cubicBezTo>
                <a:lnTo>
                  <a:pt x="1106" y="450"/>
                </a:lnTo>
                <a:cubicBezTo>
                  <a:pt x="1100" y="448"/>
                  <a:pt x="1096" y="446"/>
                  <a:pt x="1091" y="446"/>
                </a:cubicBezTo>
                <a:cubicBezTo>
                  <a:pt x="1089" y="446"/>
                  <a:pt x="1087" y="446"/>
                  <a:pt x="1085" y="446"/>
                </a:cubicBezTo>
                <a:close/>
                <a:moveTo>
                  <a:pt x="1106" y="450"/>
                </a:moveTo>
                <a:cubicBezTo>
                  <a:pt x="1112" y="453"/>
                  <a:pt x="1120" y="456"/>
                  <a:pt x="1131" y="456"/>
                </a:cubicBezTo>
                <a:cubicBezTo>
                  <a:pt x="1132" y="456"/>
                  <a:pt x="1133" y="456"/>
                  <a:pt x="1134" y="456"/>
                </a:cubicBezTo>
                <a:lnTo>
                  <a:pt x="1134" y="456"/>
                </a:lnTo>
                <a:cubicBezTo>
                  <a:pt x="1124" y="454"/>
                  <a:pt x="1115" y="452"/>
                  <a:pt x="1106" y="450"/>
                </a:cubicBezTo>
                <a:close/>
                <a:moveTo>
                  <a:pt x="1134" y="456"/>
                </a:moveTo>
                <a:cubicBezTo>
                  <a:pt x="1144" y="458"/>
                  <a:pt x="1154" y="460"/>
                  <a:pt x="1164" y="462"/>
                </a:cubicBezTo>
                <a:lnTo>
                  <a:pt x="1164" y="462"/>
                </a:lnTo>
                <a:cubicBezTo>
                  <a:pt x="1155" y="460"/>
                  <a:pt x="1144" y="457"/>
                  <a:pt x="1134" y="456"/>
                </a:cubicBezTo>
                <a:close/>
                <a:moveTo>
                  <a:pt x="1164" y="462"/>
                </a:moveTo>
                <a:cubicBezTo>
                  <a:pt x="1171" y="464"/>
                  <a:pt x="1176" y="465"/>
                  <a:pt x="1181" y="465"/>
                </a:cubicBezTo>
                <a:cubicBezTo>
                  <a:pt x="1181" y="465"/>
                  <a:pt x="1182" y="465"/>
                  <a:pt x="1182" y="465"/>
                </a:cubicBezTo>
                <a:lnTo>
                  <a:pt x="1182" y="465"/>
                </a:lnTo>
                <a:cubicBezTo>
                  <a:pt x="1176" y="464"/>
                  <a:pt x="1170" y="463"/>
                  <a:pt x="1164" y="462"/>
                </a:cubicBezTo>
                <a:close/>
                <a:moveTo>
                  <a:pt x="1182" y="465"/>
                </a:moveTo>
                <a:cubicBezTo>
                  <a:pt x="1188" y="467"/>
                  <a:pt x="1193" y="468"/>
                  <a:pt x="1199" y="469"/>
                </a:cubicBezTo>
                <a:lnTo>
                  <a:pt x="1199" y="469"/>
                </a:lnTo>
                <a:cubicBezTo>
                  <a:pt x="1194" y="467"/>
                  <a:pt x="1189" y="466"/>
                  <a:pt x="1182" y="465"/>
                </a:cubicBezTo>
                <a:close/>
                <a:moveTo>
                  <a:pt x="1199" y="469"/>
                </a:moveTo>
                <a:cubicBezTo>
                  <a:pt x="1208" y="472"/>
                  <a:pt x="1214" y="476"/>
                  <a:pt x="1220" y="476"/>
                </a:cubicBezTo>
                <a:cubicBezTo>
                  <a:pt x="1240" y="476"/>
                  <a:pt x="1250" y="476"/>
                  <a:pt x="1269" y="485"/>
                </a:cubicBezTo>
                <a:lnTo>
                  <a:pt x="1298" y="485"/>
                </a:lnTo>
                <a:cubicBezTo>
                  <a:pt x="1265" y="480"/>
                  <a:pt x="1232" y="475"/>
                  <a:pt x="1199" y="469"/>
                </a:cubicBezTo>
                <a:close/>
                <a:moveTo>
                  <a:pt x="1298" y="485"/>
                </a:moveTo>
                <a:cubicBezTo>
                  <a:pt x="1305" y="486"/>
                  <a:pt x="1312" y="487"/>
                  <a:pt x="1320" y="488"/>
                </a:cubicBezTo>
                <a:lnTo>
                  <a:pt x="1320" y="488"/>
                </a:lnTo>
                <a:cubicBezTo>
                  <a:pt x="1316" y="488"/>
                  <a:pt x="1313" y="486"/>
                  <a:pt x="1309" y="485"/>
                </a:cubicBezTo>
                <a:close/>
                <a:moveTo>
                  <a:pt x="1320" y="488"/>
                </a:moveTo>
                <a:lnTo>
                  <a:pt x="1320" y="488"/>
                </a:lnTo>
                <a:cubicBezTo>
                  <a:pt x="1336" y="493"/>
                  <a:pt x="1352" y="495"/>
                  <a:pt x="1368" y="495"/>
                </a:cubicBezTo>
                <a:lnTo>
                  <a:pt x="1368" y="495"/>
                </a:lnTo>
                <a:cubicBezTo>
                  <a:pt x="1352" y="493"/>
                  <a:pt x="1336" y="491"/>
                  <a:pt x="1320" y="488"/>
                </a:cubicBezTo>
                <a:close/>
                <a:moveTo>
                  <a:pt x="1368" y="495"/>
                </a:moveTo>
                <a:cubicBezTo>
                  <a:pt x="1379" y="497"/>
                  <a:pt x="1391" y="498"/>
                  <a:pt x="1403" y="500"/>
                </a:cubicBezTo>
                <a:lnTo>
                  <a:pt x="1403" y="500"/>
                </a:lnTo>
                <a:cubicBezTo>
                  <a:pt x="1402" y="499"/>
                  <a:pt x="1400" y="497"/>
                  <a:pt x="1399" y="496"/>
                </a:cubicBezTo>
                <a:cubicBezTo>
                  <a:pt x="1388" y="496"/>
                  <a:pt x="1378" y="496"/>
                  <a:pt x="1368" y="495"/>
                </a:cubicBezTo>
                <a:close/>
                <a:moveTo>
                  <a:pt x="1403" y="500"/>
                </a:moveTo>
                <a:cubicBezTo>
                  <a:pt x="1409" y="505"/>
                  <a:pt x="1410" y="505"/>
                  <a:pt x="1419" y="505"/>
                </a:cubicBezTo>
                <a:lnTo>
                  <a:pt x="1451" y="505"/>
                </a:lnTo>
                <a:cubicBezTo>
                  <a:pt x="1435" y="503"/>
                  <a:pt x="1419" y="502"/>
                  <a:pt x="1403" y="500"/>
                </a:cubicBezTo>
                <a:close/>
                <a:moveTo>
                  <a:pt x="1451" y="505"/>
                </a:moveTo>
                <a:cubicBezTo>
                  <a:pt x="1467" y="507"/>
                  <a:pt x="1483" y="508"/>
                  <a:pt x="1499" y="510"/>
                </a:cubicBezTo>
                <a:lnTo>
                  <a:pt x="1499" y="510"/>
                </a:lnTo>
                <a:cubicBezTo>
                  <a:pt x="1495" y="509"/>
                  <a:pt x="1491" y="507"/>
                  <a:pt x="1488" y="505"/>
                </a:cubicBezTo>
                <a:close/>
                <a:moveTo>
                  <a:pt x="1499" y="510"/>
                </a:moveTo>
                <a:lnTo>
                  <a:pt x="1499" y="510"/>
                </a:lnTo>
                <a:cubicBezTo>
                  <a:pt x="1515" y="515"/>
                  <a:pt x="1531" y="515"/>
                  <a:pt x="1547" y="515"/>
                </a:cubicBezTo>
                <a:lnTo>
                  <a:pt x="1565" y="515"/>
                </a:lnTo>
                <a:cubicBezTo>
                  <a:pt x="1543" y="514"/>
                  <a:pt x="1521" y="512"/>
                  <a:pt x="1499" y="510"/>
                </a:cubicBezTo>
                <a:close/>
                <a:moveTo>
                  <a:pt x="1565" y="515"/>
                </a:moveTo>
                <a:lnTo>
                  <a:pt x="1565" y="515"/>
                </a:lnTo>
                <a:cubicBezTo>
                  <a:pt x="1578" y="516"/>
                  <a:pt x="1592" y="517"/>
                  <a:pt x="1605" y="518"/>
                </a:cubicBezTo>
                <a:lnTo>
                  <a:pt x="1605" y="518"/>
                </a:lnTo>
                <a:cubicBezTo>
                  <a:pt x="1599" y="517"/>
                  <a:pt x="1594" y="515"/>
                  <a:pt x="1587" y="515"/>
                </a:cubicBezTo>
                <a:close/>
                <a:moveTo>
                  <a:pt x="1605" y="518"/>
                </a:moveTo>
                <a:lnTo>
                  <a:pt x="1605" y="518"/>
                </a:lnTo>
                <a:cubicBezTo>
                  <a:pt x="1615" y="521"/>
                  <a:pt x="1624" y="525"/>
                  <a:pt x="1637" y="525"/>
                </a:cubicBezTo>
                <a:lnTo>
                  <a:pt x="1825" y="525"/>
                </a:lnTo>
                <a:cubicBezTo>
                  <a:pt x="1751" y="525"/>
                  <a:pt x="1678" y="523"/>
                  <a:pt x="1605" y="518"/>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1"/>
          <p:cNvSpPr/>
          <p:nvPr/>
        </p:nvSpPr>
        <p:spPr>
          <a:xfrm>
            <a:off x="3418560" y="2957933"/>
            <a:ext cx="1092" cy="1310"/>
          </a:xfrm>
          <a:custGeom>
            <a:rect b="b" l="l" r="r" t="t"/>
            <a:pathLst>
              <a:path extrusionOk="0" h="12" w="10">
                <a:moveTo>
                  <a:pt x="0" y="1"/>
                </a:moveTo>
                <a:cubicBezTo>
                  <a:pt x="0" y="11"/>
                  <a:pt x="10" y="11"/>
                  <a:pt x="10" y="11"/>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3421727" y="2961318"/>
            <a:ext cx="1310" cy="1092"/>
          </a:xfrm>
          <a:custGeom>
            <a:rect b="b" l="l" r="r" t="t"/>
            <a:pathLst>
              <a:path extrusionOk="0" h="10" w="12">
                <a:moveTo>
                  <a:pt x="1" y="0"/>
                </a:moveTo>
                <a:cubicBezTo>
                  <a:pt x="1" y="0"/>
                  <a:pt x="11" y="0"/>
                  <a:pt x="11" y="10"/>
                </a:cubicBezTo>
                <a:lnTo>
                  <a:pt x="1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3427187" y="2966669"/>
            <a:ext cx="3385" cy="2293"/>
          </a:xfrm>
          <a:custGeom>
            <a:rect b="b" l="l" r="r" t="t"/>
            <a:pathLst>
              <a:path extrusionOk="0" h="21" w="31">
                <a:moveTo>
                  <a:pt x="1" y="0"/>
                </a:moveTo>
                <a:lnTo>
                  <a:pt x="1" y="0"/>
                </a:lnTo>
                <a:cubicBezTo>
                  <a:pt x="10" y="0"/>
                  <a:pt x="10" y="10"/>
                  <a:pt x="20" y="11"/>
                </a:cubicBezTo>
                <a:lnTo>
                  <a:pt x="20" y="11"/>
                </a:lnTo>
                <a:cubicBezTo>
                  <a:pt x="14" y="5"/>
                  <a:pt x="7" y="0"/>
                  <a:pt x="1" y="0"/>
                </a:cubicBezTo>
                <a:close/>
                <a:moveTo>
                  <a:pt x="20" y="11"/>
                </a:moveTo>
                <a:cubicBezTo>
                  <a:pt x="23" y="14"/>
                  <a:pt x="27" y="17"/>
                  <a:pt x="30" y="20"/>
                </a:cubicBezTo>
                <a:lnTo>
                  <a:pt x="21" y="11"/>
                </a:lnTo>
                <a:cubicBezTo>
                  <a:pt x="20" y="11"/>
                  <a:pt x="20" y="11"/>
                  <a:pt x="20"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p:nvPr/>
        </p:nvSpPr>
        <p:spPr>
          <a:xfrm>
            <a:off x="3430463" y="2968853"/>
            <a:ext cx="3385" cy="3385"/>
          </a:xfrm>
          <a:custGeom>
            <a:rect b="b" l="l" r="r" t="t"/>
            <a:pathLst>
              <a:path extrusionOk="0" h="31" w="31">
                <a:moveTo>
                  <a:pt x="0" y="0"/>
                </a:moveTo>
                <a:lnTo>
                  <a:pt x="20" y="20"/>
                </a:lnTo>
                <a:cubicBezTo>
                  <a:pt x="20" y="10"/>
                  <a:pt x="10" y="10"/>
                  <a:pt x="0" y="0"/>
                </a:cubicBezTo>
                <a:close/>
                <a:moveTo>
                  <a:pt x="20" y="20"/>
                </a:moveTo>
                <a:lnTo>
                  <a:pt x="30" y="30"/>
                </a:lnTo>
                <a:cubicBezTo>
                  <a:pt x="30" y="20"/>
                  <a:pt x="30" y="20"/>
                  <a:pt x="20" y="2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p:nvPr/>
        </p:nvSpPr>
        <p:spPr>
          <a:xfrm>
            <a:off x="3436905" y="2973111"/>
            <a:ext cx="1201" cy="2293"/>
          </a:xfrm>
          <a:custGeom>
            <a:rect b="b" l="l" r="r" t="t"/>
            <a:pathLst>
              <a:path extrusionOk="0" h="21" w="11">
                <a:moveTo>
                  <a:pt x="1" y="1"/>
                </a:moveTo>
                <a:lnTo>
                  <a:pt x="1" y="11"/>
                </a:lnTo>
                <a:lnTo>
                  <a:pt x="6" y="11"/>
                </a:lnTo>
                <a:cubicBezTo>
                  <a:pt x="3" y="9"/>
                  <a:pt x="1" y="6"/>
                  <a:pt x="1" y="1"/>
                </a:cubicBezTo>
                <a:close/>
                <a:moveTo>
                  <a:pt x="6" y="11"/>
                </a:moveTo>
                <a:cubicBezTo>
                  <a:pt x="8" y="13"/>
                  <a:pt x="11" y="16"/>
                  <a:pt x="11" y="21"/>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3437997" y="2975295"/>
            <a:ext cx="1201" cy="1201"/>
          </a:xfrm>
          <a:custGeom>
            <a:rect b="b" l="l" r="r" t="t"/>
            <a:pathLst>
              <a:path extrusionOk="0" h="11" w="11">
                <a:moveTo>
                  <a:pt x="1" y="1"/>
                </a:moveTo>
                <a:cubicBezTo>
                  <a:pt x="10" y="1"/>
                  <a:pt x="10" y="1"/>
                  <a:pt x="10" y="11"/>
                </a:cubicBez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1"/>
          <p:cNvSpPr/>
          <p:nvPr/>
        </p:nvSpPr>
        <p:spPr>
          <a:xfrm>
            <a:off x="3439089" y="2976387"/>
            <a:ext cx="1201" cy="109"/>
          </a:xfrm>
          <a:custGeom>
            <a:rect b="b" l="l" r="r" t="t"/>
            <a:pathLst>
              <a:path extrusionOk="0" h="1" w="11">
                <a:moveTo>
                  <a:pt x="11" y="1"/>
                </a:moveTo>
                <a:lnTo>
                  <a:pt x="11"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1"/>
          <p:cNvSpPr/>
          <p:nvPr/>
        </p:nvSpPr>
        <p:spPr>
          <a:xfrm>
            <a:off x="3443348" y="2978571"/>
            <a:ext cx="5569" cy="4477"/>
          </a:xfrm>
          <a:custGeom>
            <a:rect b="b" l="l" r="r" t="t"/>
            <a:pathLst>
              <a:path extrusionOk="0" h="41" w="51">
                <a:moveTo>
                  <a:pt x="1" y="1"/>
                </a:moveTo>
                <a:cubicBezTo>
                  <a:pt x="1" y="10"/>
                  <a:pt x="1" y="10"/>
                  <a:pt x="11" y="10"/>
                </a:cubicBezTo>
                <a:lnTo>
                  <a:pt x="11" y="10"/>
                </a:lnTo>
                <a:lnTo>
                  <a:pt x="1" y="1"/>
                </a:lnTo>
                <a:close/>
                <a:moveTo>
                  <a:pt x="11" y="10"/>
                </a:moveTo>
                <a:lnTo>
                  <a:pt x="11" y="11"/>
                </a:lnTo>
                <a:lnTo>
                  <a:pt x="11" y="11"/>
                </a:lnTo>
                <a:cubicBezTo>
                  <a:pt x="11" y="11"/>
                  <a:pt x="11" y="10"/>
                  <a:pt x="11" y="10"/>
                </a:cubicBezTo>
                <a:cubicBezTo>
                  <a:pt x="11" y="10"/>
                  <a:pt x="11" y="10"/>
                  <a:pt x="11" y="10"/>
                </a:cubicBezTo>
                <a:close/>
                <a:moveTo>
                  <a:pt x="11" y="11"/>
                </a:moveTo>
                <a:lnTo>
                  <a:pt x="11" y="11"/>
                </a:lnTo>
                <a:cubicBezTo>
                  <a:pt x="12" y="21"/>
                  <a:pt x="21" y="21"/>
                  <a:pt x="21" y="30"/>
                </a:cubicBezTo>
                <a:cubicBezTo>
                  <a:pt x="31" y="30"/>
                  <a:pt x="31" y="30"/>
                  <a:pt x="41" y="40"/>
                </a:cubicBezTo>
                <a:lnTo>
                  <a:pt x="51" y="40"/>
                </a:lnTo>
                <a:cubicBezTo>
                  <a:pt x="41" y="40"/>
                  <a:pt x="31" y="30"/>
                  <a:pt x="31" y="30"/>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1"/>
          <p:cNvSpPr/>
          <p:nvPr/>
        </p:nvSpPr>
        <p:spPr>
          <a:xfrm>
            <a:off x="3465078" y="2994732"/>
            <a:ext cx="1201" cy="1310"/>
          </a:xfrm>
          <a:custGeom>
            <a:rect b="b" l="l" r="r" t="t"/>
            <a:pathLst>
              <a:path extrusionOk="0" h="12" w="11">
                <a:moveTo>
                  <a:pt x="0" y="1"/>
                </a:moveTo>
                <a:cubicBezTo>
                  <a:pt x="0" y="1"/>
                  <a:pt x="5" y="1"/>
                  <a:pt x="8" y="4"/>
                </a:cubicBezTo>
                <a:lnTo>
                  <a:pt x="8" y="4"/>
                </a:lnTo>
                <a:cubicBezTo>
                  <a:pt x="6" y="2"/>
                  <a:pt x="4" y="1"/>
                  <a:pt x="0" y="1"/>
                </a:cubicBezTo>
                <a:close/>
                <a:moveTo>
                  <a:pt x="8" y="4"/>
                </a:moveTo>
                <a:cubicBezTo>
                  <a:pt x="11" y="7"/>
                  <a:pt x="11" y="11"/>
                  <a:pt x="11" y="11"/>
                </a:cubicBezTo>
                <a:lnTo>
                  <a:pt x="11" y="11"/>
                </a:lnTo>
                <a:cubicBezTo>
                  <a:pt x="11" y="8"/>
                  <a:pt x="9" y="5"/>
                  <a:pt x="8" y="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1432155" y="4280382"/>
            <a:ext cx="109" cy="109"/>
          </a:xfrm>
          <a:custGeom>
            <a:rect b="b" l="l" r="r" t="t"/>
            <a:pathLst>
              <a:path extrusionOk="0" h="1" w="1">
                <a:moveTo>
                  <a:pt x="0" y="0"/>
                </a:move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1"/>
          <p:cNvSpPr/>
          <p:nvPr/>
        </p:nvSpPr>
        <p:spPr>
          <a:xfrm>
            <a:off x="1455960" y="4246749"/>
            <a:ext cx="133333" cy="33743"/>
          </a:xfrm>
          <a:custGeom>
            <a:rect b="b" l="l" r="r" t="t"/>
            <a:pathLst>
              <a:path extrusionOk="0" h="309" w="1221">
                <a:moveTo>
                  <a:pt x="1220" y="1"/>
                </a:moveTo>
                <a:cubicBezTo>
                  <a:pt x="1200" y="1"/>
                  <a:pt x="1181" y="11"/>
                  <a:pt x="1161" y="20"/>
                </a:cubicBezTo>
                <a:cubicBezTo>
                  <a:pt x="1160" y="22"/>
                  <a:pt x="1158" y="23"/>
                  <a:pt x="1157" y="23"/>
                </a:cubicBezTo>
                <a:lnTo>
                  <a:pt x="1157" y="23"/>
                </a:lnTo>
                <a:cubicBezTo>
                  <a:pt x="1178" y="14"/>
                  <a:pt x="1199" y="6"/>
                  <a:pt x="1220" y="1"/>
                </a:cubicBezTo>
                <a:close/>
                <a:moveTo>
                  <a:pt x="1157" y="23"/>
                </a:moveTo>
                <a:lnTo>
                  <a:pt x="1157" y="23"/>
                </a:lnTo>
                <a:cubicBezTo>
                  <a:pt x="1153" y="26"/>
                  <a:pt x="1148" y="28"/>
                  <a:pt x="1143" y="30"/>
                </a:cubicBezTo>
                <a:lnTo>
                  <a:pt x="1143" y="30"/>
                </a:lnTo>
                <a:cubicBezTo>
                  <a:pt x="1148" y="29"/>
                  <a:pt x="1153" y="27"/>
                  <a:pt x="1157" y="23"/>
                </a:cubicBezTo>
                <a:close/>
                <a:moveTo>
                  <a:pt x="1143" y="30"/>
                </a:moveTo>
                <a:cubicBezTo>
                  <a:pt x="1139" y="31"/>
                  <a:pt x="1135" y="31"/>
                  <a:pt x="1131" y="31"/>
                </a:cubicBezTo>
                <a:lnTo>
                  <a:pt x="1131" y="36"/>
                </a:lnTo>
                <a:lnTo>
                  <a:pt x="1131" y="36"/>
                </a:lnTo>
                <a:cubicBezTo>
                  <a:pt x="1135" y="34"/>
                  <a:pt x="1139" y="32"/>
                  <a:pt x="1143" y="30"/>
                </a:cubicBezTo>
                <a:close/>
                <a:moveTo>
                  <a:pt x="1131" y="36"/>
                </a:moveTo>
                <a:cubicBezTo>
                  <a:pt x="1128" y="37"/>
                  <a:pt x="1125" y="39"/>
                  <a:pt x="1122" y="40"/>
                </a:cubicBezTo>
                <a:lnTo>
                  <a:pt x="1131" y="40"/>
                </a:lnTo>
                <a:lnTo>
                  <a:pt x="1131" y="36"/>
                </a:lnTo>
                <a:close/>
                <a:moveTo>
                  <a:pt x="1121" y="40"/>
                </a:moveTo>
                <a:cubicBezTo>
                  <a:pt x="1121" y="40"/>
                  <a:pt x="1115" y="40"/>
                  <a:pt x="1112" y="45"/>
                </a:cubicBezTo>
                <a:lnTo>
                  <a:pt x="1112" y="45"/>
                </a:lnTo>
                <a:cubicBezTo>
                  <a:pt x="1115" y="43"/>
                  <a:pt x="1119" y="42"/>
                  <a:pt x="1122" y="40"/>
                </a:cubicBezTo>
                <a:close/>
                <a:moveTo>
                  <a:pt x="1112" y="45"/>
                </a:moveTo>
                <a:lnTo>
                  <a:pt x="1112" y="45"/>
                </a:lnTo>
                <a:cubicBezTo>
                  <a:pt x="1108" y="47"/>
                  <a:pt x="1105" y="49"/>
                  <a:pt x="1101" y="50"/>
                </a:cubicBezTo>
                <a:cubicBezTo>
                  <a:pt x="1101" y="50"/>
                  <a:pt x="1091" y="50"/>
                  <a:pt x="1081" y="60"/>
                </a:cubicBezTo>
                <a:cubicBezTo>
                  <a:pt x="1091" y="50"/>
                  <a:pt x="1101" y="50"/>
                  <a:pt x="1111" y="50"/>
                </a:cubicBezTo>
                <a:cubicBezTo>
                  <a:pt x="1111" y="48"/>
                  <a:pt x="1111" y="46"/>
                  <a:pt x="1112" y="45"/>
                </a:cubicBezTo>
                <a:close/>
                <a:moveTo>
                  <a:pt x="1062" y="60"/>
                </a:moveTo>
                <a:cubicBezTo>
                  <a:pt x="1051" y="70"/>
                  <a:pt x="1042" y="70"/>
                  <a:pt x="1032" y="70"/>
                </a:cubicBezTo>
                <a:lnTo>
                  <a:pt x="1032" y="77"/>
                </a:lnTo>
                <a:lnTo>
                  <a:pt x="1032" y="77"/>
                </a:lnTo>
                <a:lnTo>
                  <a:pt x="1081" y="60"/>
                </a:lnTo>
                <a:close/>
                <a:moveTo>
                  <a:pt x="1032" y="77"/>
                </a:moveTo>
                <a:lnTo>
                  <a:pt x="992" y="90"/>
                </a:lnTo>
                <a:cubicBezTo>
                  <a:pt x="1002" y="90"/>
                  <a:pt x="1022" y="80"/>
                  <a:pt x="1032" y="80"/>
                </a:cubicBezTo>
                <a:lnTo>
                  <a:pt x="1032" y="77"/>
                </a:lnTo>
                <a:close/>
                <a:moveTo>
                  <a:pt x="992" y="90"/>
                </a:moveTo>
                <a:lnTo>
                  <a:pt x="992" y="90"/>
                </a:lnTo>
                <a:cubicBezTo>
                  <a:pt x="987" y="95"/>
                  <a:pt x="981" y="97"/>
                  <a:pt x="973" y="99"/>
                </a:cubicBezTo>
                <a:lnTo>
                  <a:pt x="973" y="99"/>
                </a:lnTo>
                <a:cubicBezTo>
                  <a:pt x="979" y="98"/>
                  <a:pt x="986" y="96"/>
                  <a:pt x="992" y="90"/>
                </a:cubicBezTo>
                <a:close/>
                <a:moveTo>
                  <a:pt x="973" y="99"/>
                </a:moveTo>
                <a:cubicBezTo>
                  <a:pt x="969" y="100"/>
                  <a:pt x="966" y="100"/>
                  <a:pt x="963" y="100"/>
                </a:cubicBezTo>
                <a:cubicBezTo>
                  <a:pt x="961" y="101"/>
                  <a:pt x="960" y="102"/>
                  <a:pt x="959" y="103"/>
                </a:cubicBezTo>
                <a:lnTo>
                  <a:pt x="959" y="103"/>
                </a:lnTo>
                <a:cubicBezTo>
                  <a:pt x="964" y="102"/>
                  <a:pt x="969" y="101"/>
                  <a:pt x="973" y="99"/>
                </a:cubicBezTo>
                <a:close/>
                <a:moveTo>
                  <a:pt x="959" y="103"/>
                </a:moveTo>
                <a:cubicBezTo>
                  <a:pt x="954" y="105"/>
                  <a:pt x="948" y="107"/>
                  <a:pt x="943" y="110"/>
                </a:cubicBezTo>
                <a:cubicBezTo>
                  <a:pt x="951" y="110"/>
                  <a:pt x="952" y="110"/>
                  <a:pt x="959" y="103"/>
                </a:cubicBezTo>
                <a:close/>
                <a:moveTo>
                  <a:pt x="943" y="110"/>
                </a:moveTo>
                <a:cubicBezTo>
                  <a:pt x="935" y="110"/>
                  <a:pt x="933" y="110"/>
                  <a:pt x="928" y="115"/>
                </a:cubicBezTo>
                <a:lnTo>
                  <a:pt x="928" y="115"/>
                </a:lnTo>
                <a:cubicBezTo>
                  <a:pt x="933" y="112"/>
                  <a:pt x="938" y="110"/>
                  <a:pt x="943" y="110"/>
                </a:cubicBezTo>
                <a:close/>
                <a:moveTo>
                  <a:pt x="928" y="115"/>
                </a:moveTo>
                <a:lnTo>
                  <a:pt x="928" y="115"/>
                </a:lnTo>
                <a:cubicBezTo>
                  <a:pt x="923" y="117"/>
                  <a:pt x="918" y="119"/>
                  <a:pt x="913" y="119"/>
                </a:cubicBezTo>
                <a:lnTo>
                  <a:pt x="923" y="119"/>
                </a:lnTo>
                <a:cubicBezTo>
                  <a:pt x="925" y="117"/>
                  <a:pt x="926" y="116"/>
                  <a:pt x="928" y="115"/>
                </a:cubicBezTo>
                <a:close/>
                <a:moveTo>
                  <a:pt x="903" y="119"/>
                </a:moveTo>
                <a:cubicBezTo>
                  <a:pt x="903" y="120"/>
                  <a:pt x="903" y="121"/>
                  <a:pt x="903" y="122"/>
                </a:cubicBezTo>
                <a:lnTo>
                  <a:pt x="903" y="122"/>
                </a:lnTo>
                <a:cubicBezTo>
                  <a:pt x="906" y="121"/>
                  <a:pt x="909" y="119"/>
                  <a:pt x="913" y="119"/>
                </a:cubicBezTo>
                <a:close/>
                <a:moveTo>
                  <a:pt x="903" y="122"/>
                </a:moveTo>
                <a:lnTo>
                  <a:pt x="903" y="122"/>
                </a:lnTo>
                <a:cubicBezTo>
                  <a:pt x="896" y="125"/>
                  <a:pt x="890" y="130"/>
                  <a:pt x="883" y="130"/>
                </a:cubicBezTo>
                <a:cubicBezTo>
                  <a:pt x="873" y="130"/>
                  <a:pt x="863" y="139"/>
                  <a:pt x="853" y="139"/>
                </a:cubicBezTo>
                <a:cubicBezTo>
                  <a:pt x="852" y="140"/>
                  <a:pt x="851" y="140"/>
                  <a:pt x="850" y="141"/>
                </a:cubicBezTo>
                <a:lnTo>
                  <a:pt x="850" y="141"/>
                </a:lnTo>
                <a:cubicBezTo>
                  <a:pt x="855" y="140"/>
                  <a:pt x="859" y="139"/>
                  <a:pt x="863" y="139"/>
                </a:cubicBezTo>
                <a:cubicBezTo>
                  <a:pt x="873" y="130"/>
                  <a:pt x="883" y="130"/>
                  <a:pt x="893" y="130"/>
                </a:cubicBezTo>
                <a:cubicBezTo>
                  <a:pt x="893" y="130"/>
                  <a:pt x="901" y="130"/>
                  <a:pt x="903" y="122"/>
                </a:cubicBezTo>
                <a:close/>
                <a:moveTo>
                  <a:pt x="850" y="141"/>
                </a:moveTo>
                <a:lnTo>
                  <a:pt x="850" y="141"/>
                </a:lnTo>
                <a:cubicBezTo>
                  <a:pt x="835" y="144"/>
                  <a:pt x="819" y="152"/>
                  <a:pt x="804" y="159"/>
                </a:cubicBezTo>
                <a:cubicBezTo>
                  <a:pt x="823" y="150"/>
                  <a:pt x="832" y="150"/>
                  <a:pt x="850" y="141"/>
                </a:cubicBezTo>
                <a:close/>
                <a:moveTo>
                  <a:pt x="784" y="159"/>
                </a:moveTo>
                <a:cubicBezTo>
                  <a:pt x="782" y="161"/>
                  <a:pt x="780" y="163"/>
                  <a:pt x="778" y="164"/>
                </a:cubicBezTo>
                <a:lnTo>
                  <a:pt x="778" y="164"/>
                </a:lnTo>
                <a:cubicBezTo>
                  <a:pt x="787" y="161"/>
                  <a:pt x="795" y="159"/>
                  <a:pt x="804" y="159"/>
                </a:cubicBezTo>
                <a:close/>
                <a:moveTo>
                  <a:pt x="778" y="164"/>
                </a:moveTo>
                <a:cubicBezTo>
                  <a:pt x="774" y="165"/>
                  <a:pt x="770" y="167"/>
                  <a:pt x="766" y="169"/>
                </a:cubicBezTo>
                <a:lnTo>
                  <a:pt x="766" y="169"/>
                </a:lnTo>
                <a:cubicBezTo>
                  <a:pt x="770" y="168"/>
                  <a:pt x="774" y="167"/>
                  <a:pt x="778" y="164"/>
                </a:cubicBezTo>
                <a:close/>
                <a:moveTo>
                  <a:pt x="766" y="169"/>
                </a:moveTo>
                <a:cubicBezTo>
                  <a:pt x="762" y="169"/>
                  <a:pt x="758" y="169"/>
                  <a:pt x="754" y="169"/>
                </a:cubicBezTo>
                <a:cubicBezTo>
                  <a:pt x="744" y="169"/>
                  <a:pt x="744" y="179"/>
                  <a:pt x="744" y="179"/>
                </a:cubicBezTo>
                <a:cubicBezTo>
                  <a:pt x="752" y="175"/>
                  <a:pt x="759" y="172"/>
                  <a:pt x="766" y="169"/>
                </a:cubicBezTo>
                <a:close/>
                <a:moveTo>
                  <a:pt x="714" y="179"/>
                </a:moveTo>
                <a:lnTo>
                  <a:pt x="656" y="199"/>
                </a:lnTo>
                <a:lnTo>
                  <a:pt x="675" y="199"/>
                </a:lnTo>
                <a:cubicBezTo>
                  <a:pt x="685" y="189"/>
                  <a:pt x="694" y="189"/>
                  <a:pt x="705" y="189"/>
                </a:cubicBezTo>
                <a:cubicBezTo>
                  <a:pt x="714" y="179"/>
                  <a:pt x="725" y="179"/>
                  <a:pt x="734" y="179"/>
                </a:cubicBezTo>
                <a:close/>
                <a:moveTo>
                  <a:pt x="635" y="199"/>
                </a:moveTo>
                <a:cubicBezTo>
                  <a:pt x="630" y="204"/>
                  <a:pt x="623" y="207"/>
                  <a:pt x="614" y="209"/>
                </a:cubicBezTo>
                <a:lnTo>
                  <a:pt x="625" y="209"/>
                </a:lnTo>
                <a:lnTo>
                  <a:pt x="656" y="199"/>
                </a:lnTo>
                <a:close/>
                <a:moveTo>
                  <a:pt x="595" y="209"/>
                </a:moveTo>
                <a:cubicBezTo>
                  <a:pt x="595" y="212"/>
                  <a:pt x="594" y="214"/>
                  <a:pt x="593" y="216"/>
                </a:cubicBezTo>
                <a:lnTo>
                  <a:pt x="593" y="216"/>
                </a:lnTo>
                <a:cubicBezTo>
                  <a:pt x="600" y="213"/>
                  <a:pt x="607" y="211"/>
                  <a:pt x="614" y="209"/>
                </a:cubicBezTo>
                <a:close/>
                <a:moveTo>
                  <a:pt x="593" y="216"/>
                </a:moveTo>
                <a:lnTo>
                  <a:pt x="593" y="216"/>
                </a:lnTo>
                <a:cubicBezTo>
                  <a:pt x="591" y="216"/>
                  <a:pt x="589" y="217"/>
                  <a:pt x="587" y="218"/>
                </a:cubicBezTo>
                <a:lnTo>
                  <a:pt x="587" y="218"/>
                </a:lnTo>
                <a:cubicBezTo>
                  <a:pt x="589" y="218"/>
                  <a:pt x="591" y="217"/>
                  <a:pt x="593" y="216"/>
                </a:cubicBezTo>
                <a:close/>
                <a:moveTo>
                  <a:pt x="587" y="218"/>
                </a:moveTo>
                <a:cubicBezTo>
                  <a:pt x="584" y="219"/>
                  <a:pt x="580" y="219"/>
                  <a:pt x="576" y="219"/>
                </a:cubicBezTo>
                <a:lnTo>
                  <a:pt x="586" y="219"/>
                </a:lnTo>
                <a:cubicBezTo>
                  <a:pt x="586" y="218"/>
                  <a:pt x="587" y="218"/>
                  <a:pt x="587" y="218"/>
                </a:cubicBezTo>
                <a:close/>
                <a:moveTo>
                  <a:pt x="556" y="219"/>
                </a:moveTo>
                <a:cubicBezTo>
                  <a:pt x="546" y="229"/>
                  <a:pt x="546" y="229"/>
                  <a:pt x="536" y="229"/>
                </a:cubicBezTo>
                <a:lnTo>
                  <a:pt x="556" y="229"/>
                </a:lnTo>
                <a:lnTo>
                  <a:pt x="556" y="219"/>
                </a:lnTo>
                <a:close/>
                <a:moveTo>
                  <a:pt x="516" y="229"/>
                </a:moveTo>
                <a:cubicBezTo>
                  <a:pt x="502" y="232"/>
                  <a:pt x="489" y="236"/>
                  <a:pt x="476" y="239"/>
                </a:cubicBezTo>
                <a:lnTo>
                  <a:pt x="476" y="239"/>
                </a:lnTo>
                <a:cubicBezTo>
                  <a:pt x="479" y="238"/>
                  <a:pt x="483" y="238"/>
                  <a:pt x="487" y="238"/>
                </a:cubicBezTo>
                <a:lnTo>
                  <a:pt x="507" y="238"/>
                </a:lnTo>
                <a:cubicBezTo>
                  <a:pt x="507" y="229"/>
                  <a:pt x="516" y="229"/>
                  <a:pt x="526" y="229"/>
                </a:cubicBezTo>
                <a:close/>
                <a:moveTo>
                  <a:pt x="476" y="239"/>
                </a:moveTo>
                <a:cubicBezTo>
                  <a:pt x="473" y="239"/>
                  <a:pt x="471" y="240"/>
                  <a:pt x="468" y="241"/>
                </a:cubicBezTo>
                <a:lnTo>
                  <a:pt x="468" y="241"/>
                </a:lnTo>
                <a:cubicBezTo>
                  <a:pt x="471" y="240"/>
                  <a:pt x="473" y="240"/>
                  <a:pt x="476" y="239"/>
                </a:cubicBezTo>
                <a:close/>
                <a:moveTo>
                  <a:pt x="468" y="241"/>
                </a:moveTo>
                <a:cubicBezTo>
                  <a:pt x="458" y="244"/>
                  <a:pt x="448" y="246"/>
                  <a:pt x="439" y="249"/>
                </a:cubicBezTo>
                <a:lnTo>
                  <a:pt x="457" y="249"/>
                </a:lnTo>
                <a:cubicBezTo>
                  <a:pt x="460" y="245"/>
                  <a:pt x="464" y="242"/>
                  <a:pt x="468" y="241"/>
                </a:cubicBezTo>
                <a:close/>
                <a:moveTo>
                  <a:pt x="407" y="249"/>
                </a:moveTo>
                <a:lnTo>
                  <a:pt x="407" y="258"/>
                </a:lnTo>
                <a:cubicBezTo>
                  <a:pt x="417" y="255"/>
                  <a:pt x="428" y="252"/>
                  <a:pt x="439" y="249"/>
                </a:cubicBezTo>
                <a:close/>
                <a:moveTo>
                  <a:pt x="308" y="269"/>
                </a:moveTo>
                <a:cubicBezTo>
                  <a:pt x="299" y="269"/>
                  <a:pt x="298" y="269"/>
                  <a:pt x="292" y="275"/>
                </a:cubicBezTo>
                <a:lnTo>
                  <a:pt x="292" y="275"/>
                </a:lnTo>
                <a:cubicBezTo>
                  <a:pt x="307" y="272"/>
                  <a:pt x="320" y="269"/>
                  <a:pt x="338" y="269"/>
                </a:cubicBezTo>
                <a:close/>
                <a:moveTo>
                  <a:pt x="292" y="275"/>
                </a:moveTo>
                <a:cubicBezTo>
                  <a:pt x="282" y="276"/>
                  <a:pt x="271" y="278"/>
                  <a:pt x="258" y="278"/>
                </a:cubicBezTo>
                <a:lnTo>
                  <a:pt x="288" y="278"/>
                </a:lnTo>
                <a:cubicBezTo>
                  <a:pt x="290" y="277"/>
                  <a:pt x="291" y="276"/>
                  <a:pt x="292" y="275"/>
                </a:cubicBezTo>
                <a:close/>
                <a:moveTo>
                  <a:pt x="219" y="278"/>
                </a:moveTo>
                <a:cubicBezTo>
                  <a:pt x="209" y="288"/>
                  <a:pt x="199" y="288"/>
                  <a:pt x="189" y="288"/>
                </a:cubicBezTo>
                <a:lnTo>
                  <a:pt x="150" y="288"/>
                </a:lnTo>
                <a:cubicBezTo>
                  <a:pt x="141" y="288"/>
                  <a:pt x="140" y="288"/>
                  <a:pt x="134" y="294"/>
                </a:cubicBezTo>
                <a:lnTo>
                  <a:pt x="134" y="294"/>
                </a:lnTo>
                <a:cubicBezTo>
                  <a:pt x="159" y="288"/>
                  <a:pt x="184" y="288"/>
                  <a:pt x="209" y="288"/>
                </a:cubicBezTo>
                <a:cubicBezTo>
                  <a:pt x="219" y="288"/>
                  <a:pt x="229" y="278"/>
                  <a:pt x="238" y="278"/>
                </a:cubicBezTo>
                <a:close/>
                <a:moveTo>
                  <a:pt x="134" y="294"/>
                </a:moveTo>
                <a:cubicBezTo>
                  <a:pt x="129" y="295"/>
                  <a:pt x="124" y="296"/>
                  <a:pt x="120" y="298"/>
                </a:cubicBezTo>
                <a:lnTo>
                  <a:pt x="130" y="298"/>
                </a:lnTo>
                <a:cubicBezTo>
                  <a:pt x="131" y="296"/>
                  <a:pt x="133" y="295"/>
                  <a:pt x="134" y="294"/>
                </a:cubicBezTo>
                <a:close/>
                <a:moveTo>
                  <a:pt x="40" y="298"/>
                </a:moveTo>
                <a:cubicBezTo>
                  <a:pt x="35" y="298"/>
                  <a:pt x="30" y="298"/>
                  <a:pt x="26" y="299"/>
                </a:cubicBezTo>
                <a:cubicBezTo>
                  <a:pt x="33" y="298"/>
                  <a:pt x="41" y="298"/>
                  <a:pt x="51" y="298"/>
                </a:cubicBezTo>
                <a:close/>
                <a:moveTo>
                  <a:pt x="26" y="299"/>
                </a:moveTo>
                <a:cubicBezTo>
                  <a:pt x="18" y="301"/>
                  <a:pt x="10" y="303"/>
                  <a:pt x="1" y="308"/>
                </a:cubicBezTo>
                <a:lnTo>
                  <a:pt x="11" y="308"/>
                </a:lnTo>
                <a:cubicBezTo>
                  <a:pt x="16" y="303"/>
                  <a:pt x="21" y="301"/>
                  <a:pt x="26" y="29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1"/>
          <p:cNvSpPr/>
          <p:nvPr/>
        </p:nvSpPr>
        <p:spPr>
          <a:xfrm>
            <a:off x="1589181" y="4245766"/>
            <a:ext cx="1092" cy="1092"/>
          </a:xfrm>
          <a:custGeom>
            <a:rect b="b" l="l" r="r" t="t"/>
            <a:pathLst>
              <a:path extrusionOk="0" h="10" w="10">
                <a:moveTo>
                  <a:pt x="0" y="0"/>
                </a:moveTo>
                <a:lnTo>
                  <a:pt x="0" y="10"/>
                </a:lnTo>
                <a:cubicBezTo>
                  <a:pt x="0" y="0"/>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1"/>
          <p:cNvSpPr/>
          <p:nvPr/>
        </p:nvSpPr>
        <p:spPr>
          <a:xfrm>
            <a:off x="1602175" y="4237030"/>
            <a:ext cx="5460" cy="3385"/>
          </a:xfrm>
          <a:custGeom>
            <a:rect b="b" l="l" r="r" t="t"/>
            <a:pathLst>
              <a:path extrusionOk="0" h="31" w="50">
                <a:moveTo>
                  <a:pt x="49" y="1"/>
                </a:moveTo>
                <a:cubicBezTo>
                  <a:pt x="30" y="10"/>
                  <a:pt x="10" y="21"/>
                  <a:pt x="0" y="30"/>
                </a:cubicBezTo>
                <a:lnTo>
                  <a:pt x="0" y="30"/>
                </a:lnTo>
                <a:cubicBezTo>
                  <a:pt x="0" y="30"/>
                  <a:pt x="10" y="21"/>
                  <a:pt x="20" y="21"/>
                </a:cubicBezTo>
                <a:cubicBezTo>
                  <a:pt x="30" y="10"/>
                  <a:pt x="40" y="10"/>
                  <a:pt x="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1"/>
          <p:cNvSpPr/>
          <p:nvPr/>
        </p:nvSpPr>
        <p:spPr>
          <a:xfrm>
            <a:off x="1590164" y="4244565"/>
            <a:ext cx="3385" cy="1310"/>
          </a:xfrm>
          <a:custGeom>
            <a:rect b="b" l="l" r="r" t="t"/>
            <a:pathLst>
              <a:path extrusionOk="0" h="12" w="31">
                <a:moveTo>
                  <a:pt x="31" y="1"/>
                </a:moveTo>
                <a:cubicBezTo>
                  <a:pt x="23" y="1"/>
                  <a:pt x="21" y="1"/>
                  <a:pt x="16" y="6"/>
                </a:cubicBezTo>
                <a:lnTo>
                  <a:pt x="16" y="6"/>
                </a:lnTo>
                <a:cubicBezTo>
                  <a:pt x="21" y="3"/>
                  <a:pt x="26" y="1"/>
                  <a:pt x="31" y="1"/>
                </a:cubicBezTo>
                <a:close/>
                <a:moveTo>
                  <a:pt x="16" y="6"/>
                </a:moveTo>
                <a:cubicBezTo>
                  <a:pt x="11" y="8"/>
                  <a:pt x="6" y="11"/>
                  <a:pt x="1" y="11"/>
                </a:cubicBezTo>
                <a:lnTo>
                  <a:pt x="11" y="11"/>
                </a:lnTo>
                <a:cubicBezTo>
                  <a:pt x="13" y="9"/>
                  <a:pt x="15" y="7"/>
                  <a:pt x="16" y="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1"/>
          <p:cNvSpPr/>
          <p:nvPr/>
        </p:nvSpPr>
        <p:spPr>
          <a:xfrm>
            <a:off x="1593440" y="4243582"/>
            <a:ext cx="2293" cy="1092"/>
          </a:xfrm>
          <a:custGeom>
            <a:rect b="b" l="l" r="r" t="t"/>
            <a:pathLst>
              <a:path extrusionOk="0" h="10" w="21">
                <a:moveTo>
                  <a:pt x="1" y="10"/>
                </a:moveTo>
                <a:cubicBezTo>
                  <a:pt x="10" y="0"/>
                  <a:pt x="21" y="0"/>
                  <a:pt x="21" y="0"/>
                </a:cubicBezTo>
                <a:lnTo>
                  <a:pt x="21" y="0"/>
                </a:lnTo>
                <a:cubicBezTo>
                  <a:pt x="21" y="0"/>
                  <a:pt x="10" y="0"/>
                  <a:pt x="1" y="1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1"/>
          <p:cNvSpPr/>
          <p:nvPr/>
        </p:nvSpPr>
        <p:spPr>
          <a:xfrm>
            <a:off x="1595623" y="4240306"/>
            <a:ext cx="6661" cy="3385"/>
          </a:xfrm>
          <a:custGeom>
            <a:rect b="b" l="l" r="r" t="t"/>
            <a:pathLst>
              <a:path extrusionOk="0" h="31" w="61">
                <a:moveTo>
                  <a:pt x="60" y="0"/>
                </a:moveTo>
                <a:cubicBezTo>
                  <a:pt x="50" y="0"/>
                  <a:pt x="40" y="10"/>
                  <a:pt x="30" y="10"/>
                </a:cubicBezTo>
                <a:cubicBezTo>
                  <a:pt x="21" y="20"/>
                  <a:pt x="10" y="20"/>
                  <a:pt x="1" y="30"/>
                </a:cubicBezTo>
                <a:lnTo>
                  <a:pt x="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1"/>
          <p:cNvSpPr/>
          <p:nvPr/>
        </p:nvSpPr>
        <p:spPr>
          <a:xfrm>
            <a:off x="1607526" y="4233754"/>
            <a:ext cx="5569" cy="3385"/>
          </a:xfrm>
          <a:custGeom>
            <a:rect b="b" l="l" r="r" t="t"/>
            <a:pathLst>
              <a:path extrusionOk="0" h="31" w="51">
                <a:moveTo>
                  <a:pt x="50" y="1"/>
                </a:moveTo>
                <a:cubicBezTo>
                  <a:pt x="44" y="4"/>
                  <a:pt x="38" y="7"/>
                  <a:pt x="33" y="11"/>
                </a:cubicBezTo>
                <a:lnTo>
                  <a:pt x="33" y="11"/>
                </a:lnTo>
                <a:cubicBezTo>
                  <a:pt x="40" y="11"/>
                  <a:pt x="41" y="10"/>
                  <a:pt x="50" y="1"/>
                </a:cubicBezTo>
                <a:close/>
                <a:moveTo>
                  <a:pt x="33" y="11"/>
                </a:moveTo>
                <a:cubicBezTo>
                  <a:pt x="32" y="11"/>
                  <a:pt x="31" y="11"/>
                  <a:pt x="31" y="11"/>
                </a:cubicBezTo>
                <a:cubicBezTo>
                  <a:pt x="20" y="20"/>
                  <a:pt x="11" y="20"/>
                  <a:pt x="0" y="31"/>
                </a:cubicBezTo>
                <a:cubicBezTo>
                  <a:pt x="13" y="24"/>
                  <a:pt x="22" y="17"/>
                  <a:pt x="33" y="1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1"/>
          <p:cNvSpPr/>
          <p:nvPr/>
        </p:nvSpPr>
        <p:spPr>
          <a:xfrm>
            <a:off x="1613969" y="4231570"/>
            <a:ext cx="4477" cy="2293"/>
          </a:xfrm>
          <a:custGeom>
            <a:rect b="b" l="l" r="r" t="t"/>
            <a:pathLst>
              <a:path extrusionOk="0" h="21" w="41">
                <a:moveTo>
                  <a:pt x="41" y="1"/>
                </a:moveTo>
                <a:cubicBezTo>
                  <a:pt x="34" y="1"/>
                  <a:pt x="24" y="5"/>
                  <a:pt x="14" y="11"/>
                </a:cubicBezTo>
                <a:lnTo>
                  <a:pt x="14" y="11"/>
                </a:lnTo>
                <a:cubicBezTo>
                  <a:pt x="23" y="9"/>
                  <a:pt x="32" y="1"/>
                  <a:pt x="41" y="1"/>
                </a:cubicBezTo>
                <a:close/>
                <a:moveTo>
                  <a:pt x="14" y="11"/>
                </a:moveTo>
                <a:cubicBezTo>
                  <a:pt x="13" y="11"/>
                  <a:pt x="12" y="11"/>
                  <a:pt x="11" y="11"/>
                </a:cubicBezTo>
                <a:lnTo>
                  <a:pt x="1" y="21"/>
                </a:lnTo>
                <a:cubicBezTo>
                  <a:pt x="5" y="17"/>
                  <a:pt x="9" y="14"/>
                  <a:pt x="14" y="1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1"/>
          <p:cNvSpPr/>
          <p:nvPr/>
        </p:nvSpPr>
        <p:spPr>
          <a:xfrm>
            <a:off x="1624888" y="4225127"/>
            <a:ext cx="3385" cy="2293"/>
          </a:xfrm>
          <a:custGeom>
            <a:rect b="b" l="l" r="r" t="t"/>
            <a:pathLst>
              <a:path extrusionOk="0" h="21" w="31">
                <a:moveTo>
                  <a:pt x="30" y="0"/>
                </a:moveTo>
                <a:cubicBezTo>
                  <a:pt x="20" y="11"/>
                  <a:pt x="10" y="11"/>
                  <a:pt x="0" y="20"/>
                </a:cubicBezTo>
                <a:cubicBezTo>
                  <a:pt x="10" y="20"/>
                  <a:pt x="20" y="11"/>
                  <a:pt x="20" y="11"/>
                </a:cubicBezTo>
                <a:lnTo>
                  <a:pt x="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1"/>
          <p:cNvSpPr/>
          <p:nvPr/>
        </p:nvSpPr>
        <p:spPr>
          <a:xfrm>
            <a:off x="1632423" y="4220760"/>
            <a:ext cx="3385" cy="2293"/>
          </a:xfrm>
          <a:custGeom>
            <a:rect b="b" l="l" r="r" t="t"/>
            <a:pathLst>
              <a:path extrusionOk="0" h="21" w="31">
                <a:moveTo>
                  <a:pt x="30" y="1"/>
                </a:moveTo>
                <a:cubicBezTo>
                  <a:pt x="21" y="1"/>
                  <a:pt x="10" y="11"/>
                  <a:pt x="1" y="20"/>
                </a:cubicBezTo>
                <a:cubicBezTo>
                  <a:pt x="1" y="20"/>
                  <a:pt x="10" y="11"/>
                  <a:pt x="21" y="11"/>
                </a:cubicBezTo>
                <a:cubicBezTo>
                  <a:pt x="21" y="1"/>
                  <a:pt x="30"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1"/>
          <p:cNvSpPr/>
          <p:nvPr/>
        </p:nvSpPr>
        <p:spPr>
          <a:xfrm>
            <a:off x="1644325" y="4211041"/>
            <a:ext cx="4477" cy="3385"/>
          </a:xfrm>
          <a:custGeom>
            <a:rect b="b" l="l" r="r" t="t"/>
            <a:pathLst>
              <a:path extrusionOk="0" h="31" w="41">
                <a:moveTo>
                  <a:pt x="40" y="1"/>
                </a:moveTo>
                <a:cubicBezTo>
                  <a:pt x="31" y="10"/>
                  <a:pt x="20" y="21"/>
                  <a:pt x="0" y="30"/>
                </a:cubicBezTo>
                <a:cubicBezTo>
                  <a:pt x="11" y="30"/>
                  <a:pt x="20" y="21"/>
                  <a:pt x="31" y="21"/>
                </a:cubicBezTo>
                <a:cubicBezTo>
                  <a:pt x="31" y="10"/>
                  <a:pt x="40" y="10"/>
                  <a:pt x="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1"/>
          <p:cNvSpPr/>
          <p:nvPr/>
        </p:nvSpPr>
        <p:spPr>
          <a:xfrm>
            <a:off x="1624888" y="4225127"/>
            <a:ext cx="3385" cy="2293"/>
          </a:xfrm>
          <a:custGeom>
            <a:rect b="b" l="l" r="r" t="t"/>
            <a:pathLst>
              <a:path extrusionOk="0" h="21" w="31">
                <a:moveTo>
                  <a:pt x="30" y="0"/>
                </a:moveTo>
                <a:cubicBezTo>
                  <a:pt x="20" y="11"/>
                  <a:pt x="10" y="11"/>
                  <a:pt x="0" y="20"/>
                </a:cubicBezTo>
                <a:cubicBezTo>
                  <a:pt x="10" y="20"/>
                  <a:pt x="20" y="11"/>
                  <a:pt x="20" y="11"/>
                </a:cubicBezTo>
                <a:lnTo>
                  <a:pt x="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1"/>
          <p:cNvSpPr/>
          <p:nvPr/>
        </p:nvSpPr>
        <p:spPr>
          <a:xfrm>
            <a:off x="1632423" y="4220760"/>
            <a:ext cx="3385" cy="2293"/>
          </a:xfrm>
          <a:custGeom>
            <a:rect b="b" l="l" r="r" t="t"/>
            <a:pathLst>
              <a:path extrusionOk="0" h="21" w="31">
                <a:moveTo>
                  <a:pt x="30" y="1"/>
                </a:moveTo>
                <a:cubicBezTo>
                  <a:pt x="21" y="1"/>
                  <a:pt x="10" y="11"/>
                  <a:pt x="1" y="20"/>
                </a:cubicBezTo>
                <a:cubicBezTo>
                  <a:pt x="1" y="20"/>
                  <a:pt x="10" y="11"/>
                  <a:pt x="21" y="11"/>
                </a:cubicBezTo>
                <a:cubicBezTo>
                  <a:pt x="21" y="1"/>
                  <a:pt x="30"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1"/>
          <p:cNvSpPr/>
          <p:nvPr/>
        </p:nvSpPr>
        <p:spPr>
          <a:xfrm>
            <a:off x="1644325" y="4211041"/>
            <a:ext cx="4477" cy="3385"/>
          </a:xfrm>
          <a:custGeom>
            <a:rect b="b" l="l" r="r" t="t"/>
            <a:pathLst>
              <a:path extrusionOk="0" h="31" w="41">
                <a:moveTo>
                  <a:pt x="40" y="1"/>
                </a:moveTo>
                <a:cubicBezTo>
                  <a:pt x="31" y="10"/>
                  <a:pt x="20" y="21"/>
                  <a:pt x="0" y="30"/>
                </a:cubicBezTo>
                <a:cubicBezTo>
                  <a:pt x="11" y="30"/>
                  <a:pt x="20" y="21"/>
                  <a:pt x="31" y="21"/>
                </a:cubicBezTo>
                <a:cubicBezTo>
                  <a:pt x="31" y="10"/>
                  <a:pt x="40" y="10"/>
                  <a:pt x="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1"/>
          <p:cNvSpPr/>
          <p:nvPr/>
        </p:nvSpPr>
        <p:spPr>
          <a:xfrm>
            <a:off x="1325033" y="3244904"/>
            <a:ext cx="8736" cy="2293"/>
          </a:xfrm>
          <a:custGeom>
            <a:rect b="b" l="l" r="r" t="t"/>
            <a:pathLst>
              <a:path extrusionOk="0" h="21" w="80">
                <a:moveTo>
                  <a:pt x="80" y="0"/>
                </a:moveTo>
                <a:cubicBezTo>
                  <a:pt x="60" y="10"/>
                  <a:pt x="30" y="10"/>
                  <a:pt x="0" y="20"/>
                </a:cubicBezTo>
                <a:cubicBezTo>
                  <a:pt x="30" y="10"/>
                  <a:pt x="60" y="10"/>
                  <a:pt x="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1"/>
          <p:cNvSpPr/>
          <p:nvPr/>
        </p:nvSpPr>
        <p:spPr>
          <a:xfrm>
            <a:off x="1388804" y="3232893"/>
            <a:ext cx="9937" cy="1310"/>
          </a:xfrm>
          <a:custGeom>
            <a:rect b="b" l="l" r="r" t="t"/>
            <a:pathLst>
              <a:path extrusionOk="0" h="12" w="91">
                <a:moveTo>
                  <a:pt x="91" y="1"/>
                </a:moveTo>
                <a:cubicBezTo>
                  <a:pt x="60" y="1"/>
                  <a:pt x="31" y="11"/>
                  <a:pt x="1" y="11"/>
                </a:cubicBezTo>
                <a:cubicBezTo>
                  <a:pt x="31" y="11"/>
                  <a:pt x="60" y="1"/>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21"/>
          <p:cNvGrpSpPr/>
          <p:nvPr/>
        </p:nvGrpSpPr>
        <p:grpSpPr>
          <a:xfrm>
            <a:off x="994821" y="2246837"/>
            <a:ext cx="3157480" cy="872616"/>
            <a:chOff x="3014225" y="2033172"/>
            <a:chExt cx="3157480" cy="872616"/>
          </a:xfrm>
        </p:grpSpPr>
        <p:sp>
          <p:nvSpPr>
            <p:cNvPr id="381" name="Google Shape;381;p21"/>
            <p:cNvSpPr/>
            <p:nvPr/>
          </p:nvSpPr>
          <p:spPr>
            <a:xfrm>
              <a:off x="3014225" y="2094869"/>
              <a:ext cx="2678239" cy="810919"/>
            </a:xfrm>
            <a:custGeom>
              <a:rect b="b" l="l" r="r" t="t"/>
              <a:pathLst>
                <a:path extrusionOk="0" h="7426" w="24526">
                  <a:moveTo>
                    <a:pt x="3530" y="0"/>
                  </a:moveTo>
                  <a:cubicBezTo>
                    <a:pt x="1637" y="0"/>
                    <a:pt x="40" y="1487"/>
                    <a:pt x="11" y="3381"/>
                  </a:cubicBezTo>
                  <a:cubicBezTo>
                    <a:pt x="1" y="4352"/>
                    <a:pt x="388" y="5225"/>
                    <a:pt x="1022" y="5859"/>
                  </a:cubicBezTo>
                  <a:cubicBezTo>
                    <a:pt x="1637" y="6474"/>
                    <a:pt x="2499" y="6860"/>
                    <a:pt x="3441" y="6860"/>
                  </a:cubicBezTo>
                  <a:lnTo>
                    <a:pt x="22483" y="6860"/>
                  </a:lnTo>
                  <a:cubicBezTo>
                    <a:pt x="23078" y="7217"/>
                    <a:pt x="23782" y="7425"/>
                    <a:pt x="24526" y="7425"/>
                  </a:cubicBezTo>
                  <a:lnTo>
                    <a:pt x="24526" y="6860"/>
                  </a:lnTo>
                  <a:cubicBezTo>
                    <a:pt x="23951" y="6860"/>
                    <a:pt x="23406" y="6721"/>
                    <a:pt x="22930" y="6463"/>
                  </a:cubicBezTo>
                  <a:cubicBezTo>
                    <a:pt x="22920" y="6463"/>
                    <a:pt x="22900" y="6454"/>
                    <a:pt x="22890" y="6444"/>
                  </a:cubicBezTo>
                  <a:cubicBezTo>
                    <a:pt x="22880" y="6444"/>
                    <a:pt x="22870" y="6434"/>
                    <a:pt x="22860" y="6434"/>
                  </a:cubicBezTo>
                  <a:cubicBezTo>
                    <a:pt x="22851" y="6424"/>
                    <a:pt x="22840" y="6424"/>
                    <a:pt x="22831" y="6414"/>
                  </a:cubicBezTo>
                  <a:cubicBezTo>
                    <a:pt x="22821" y="6414"/>
                    <a:pt x="22811" y="6404"/>
                    <a:pt x="22801" y="6394"/>
                  </a:cubicBezTo>
                  <a:lnTo>
                    <a:pt x="22741" y="6364"/>
                  </a:lnTo>
                  <a:lnTo>
                    <a:pt x="22721" y="6344"/>
                  </a:lnTo>
                  <a:cubicBezTo>
                    <a:pt x="22692" y="6325"/>
                    <a:pt x="22652" y="6305"/>
                    <a:pt x="22622" y="6285"/>
                  </a:cubicBezTo>
                  <a:cubicBezTo>
                    <a:pt x="22613" y="6275"/>
                    <a:pt x="22602" y="6265"/>
                    <a:pt x="22583" y="6256"/>
                  </a:cubicBezTo>
                  <a:cubicBezTo>
                    <a:pt x="22573" y="6256"/>
                    <a:pt x="22573" y="6245"/>
                    <a:pt x="22563" y="6245"/>
                  </a:cubicBezTo>
                  <a:lnTo>
                    <a:pt x="22543" y="6226"/>
                  </a:lnTo>
                  <a:cubicBezTo>
                    <a:pt x="22533" y="6226"/>
                    <a:pt x="22523" y="6216"/>
                    <a:pt x="22514" y="6206"/>
                  </a:cubicBezTo>
                  <a:lnTo>
                    <a:pt x="22503" y="6206"/>
                  </a:lnTo>
                  <a:lnTo>
                    <a:pt x="22474" y="6176"/>
                  </a:lnTo>
                  <a:lnTo>
                    <a:pt x="22464" y="6176"/>
                  </a:lnTo>
                  <a:cubicBezTo>
                    <a:pt x="22454" y="6166"/>
                    <a:pt x="22454" y="6166"/>
                    <a:pt x="22444" y="6166"/>
                  </a:cubicBezTo>
                  <a:cubicBezTo>
                    <a:pt x="22444" y="6157"/>
                    <a:pt x="22434" y="6157"/>
                    <a:pt x="22434" y="6146"/>
                  </a:cubicBezTo>
                  <a:cubicBezTo>
                    <a:pt x="22424" y="6146"/>
                    <a:pt x="22414" y="6137"/>
                    <a:pt x="22404" y="6126"/>
                  </a:cubicBezTo>
                  <a:cubicBezTo>
                    <a:pt x="22404" y="6126"/>
                    <a:pt x="22395" y="6126"/>
                    <a:pt x="22395" y="6117"/>
                  </a:cubicBezTo>
                  <a:lnTo>
                    <a:pt x="22384" y="6117"/>
                  </a:lnTo>
                  <a:lnTo>
                    <a:pt x="22384" y="6107"/>
                  </a:lnTo>
                  <a:cubicBezTo>
                    <a:pt x="22375" y="6107"/>
                    <a:pt x="22375" y="6107"/>
                    <a:pt x="22375" y="6097"/>
                  </a:cubicBezTo>
                  <a:lnTo>
                    <a:pt x="22365" y="6097"/>
                  </a:lnTo>
                  <a:lnTo>
                    <a:pt x="22365" y="6087"/>
                  </a:lnTo>
                  <a:lnTo>
                    <a:pt x="22345" y="6087"/>
                  </a:lnTo>
                  <a:lnTo>
                    <a:pt x="22345" y="6077"/>
                  </a:lnTo>
                  <a:lnTo>
                    <a:pt x="22335" y="6077"/>
                  </a:lnTo>
                  <a:cubicBezTo>
                    <a:pt x="22335" y="6067"/>
                    <a:pt x="22335" y="6067"/>
                    <a:pt x="22325" y="6067"/>
                  </a:cubicBezTo>
                  <a:lnTo>
                    <a:pt x="22296" y="6038"/>
                  </a:lnTo>
                  <a:cubicBezTo>
                    <a:pt x="22285" y="6027"/>
                    <a:pt x="22276" y="6027"/>
                    <a:pt x="22276" y="6018"/>
                  </a:cubicBezTo>
                  <a:lnTo>
                    <a:pt x="22265" y="6018"/>
                  </a:lnTo>
                  <a:cubicBezTo>
                    <a:pt x="22256" y="6007"/>
                    <a:pt x="22256" y="5998"/>
                    <a:pt x="22246" y="5998"/>
                  </a:cubicBezTo>
                  <a:lnTo>
                    <a:pt x="22246" y="5988"/>
                  </a:lnTo>
                  <a:lnTo>
                    <a:pt x="22236" y="5988"/>
                  </a:lnTo>
                  <a:cubicBezTo>
                    <a:pt x="22236" y="5978"/>
                    <a:pt x="22226" y="5978"/>
                    <a:pt x="22226" y="5978"/>
                  </a:cubicBezTo>
                  <a:lnTo>
                    <a:pt x="22226" y="5968"/>
                  </a:lnTo>
                  <a:lnTo>
                    <a:pt x="22216" y="5968"/>
                  </a:lnTo>
                  <a:lnTo>
                    <a:pt x="22196" y="5948"/>
                  </a:lnTo>
                  <a:cubicBezTo>
                    <a:pt x="22186" y="5948"/>
                    <a:pt x="22186" y="5938"/>
                    <a:pt x="22177" y="5928"/>
                  </a:cubicBezTo>
                  <a:cubicBezTo>
                    <a:pt x="22177" y="5928"/>
                    <a:pt x="22166" y="5919"/>
                    <a:pt x="22157" y="5919"/>
                  </a:cubicBezTo>
                  <a:lnTo>
                    <a:pt x="22157" y="5908"/>
                  </a:lnTo>
                  <a:cubicBezTo>
                    <a:pt x="22146" y="5908"/>
                    <a:pt x="22137" y="5899"/>
                    <a:pt x="22127" y="5888"/>
                  </a:cubicBezTo>
                  <a:cubicBezTo>
                    <a:pt x="22127" y="5879"/>
                    <a:pt x="22127" y="5879"/>
                    <a:pt x="22117" y="5879"/>
                  </a:cubicBezTo>
                  <a:cubicBezTo>
                    <a:pt x="22117" y="5869"/>
                    <a:pt x="22107" y="5869"/>
                    <a:pt x="22107" y="5859"/>
                  </a:cubicBezTo>
                  <a:lnTo>
                    <a:pt x="22097" y="5859"/>
                  </a:lnTo>
                  <a:cubicBezTo>
                    <a:pt x="22097" y="5849"/>
                    <a:pt x="22087" y="5849"/>
                    <a:pt x="22087" y="5839"/>
                  </a:cubicBezTo>
                  <a:cubicBezTo>
                    <a:pt x="22077" y="5839"/>
                    <a:pt x="22077" y="5839"/>
                    <a:pt x="22077" y="5829"/>
                  </a:cubicBezTo>
                  <a:cubicBezTo>
                    <a:pt x="22077" y="5829"/>
                    <a:pt x="22067" y="5829"/>
                    <a:pt x="22067" y="5819"/>
                  </a:cubicBezTo>
                  <a:lnTo>
                    <a:pt x="22058" y="5819"/>
                  </a:lnTo>
                  <a:cubicBezTo>
                    <a:pt x="22058" y="5809"/>
                    <a:pt x="22058" y="5809"/>
                    <a:pt x="22047" y="5809"/>
                  </a:cubicBezTo>
                  <a:lnTo>
                    <a:pt x="22047" y="5800"/>
                  </a:lnTo>
                  <a:lnTo>
                    <a:pt x="22018" y="5769"/>
                  </a:lnTo>
                  <a:lnTo>
                    <a:pt x="21978" y="5730"/>
                  </a:lnTo>
                  <a:cubicBezTo>
                    <a:pt x="21968" y="5710"/>
                    <a:pt x="21948" y="5701"/>
                    <a:pt x="21928" y="5681"/>
                  </a:cubicBezTo>
                  <a:cubicBezTo>
                    <a:pt x="21919" y="5661"/>
                    <a:pt x="21909" y="5651"/>
                    <a:pt x="21899" y="5641"/>
                  </a:cubicBezTo>
                  <a:cubicBezTo>
                    <a:pt x="21879" y="5621"/>
                    <a:pt x="21869" y="5601"/>
                    <a:pt x="21849" y="5582"/>
                  </a:cubicBezTo>
                  <a:cubicBezTo>
                    <a:pt x="21849" y="5571"/>
                    <a:pt x="21840" y="5571"/>
                    <a:pt x="21840" y="5562"/>
                  </a:cubicBezTo>
                  <a:lnTo>
                    <a:pt x="21820" y="5542"/>
                  </a:lnTo>
                  <a:cubicBezTo>
                    <a:pt x="21820" y="5542"/>
                    <a:pt x="21820" y="5532"/>
                    <a:pt x="21809" y="5532"/>
                  </a:cubicBezTo>
                  <a:cubicBezTo>
                    <a:pt x="21809" y="5532"/>
                    <a:pt x="21809" y="5522"/>
                    <a:pt x="21800" y="5522"/>
                  </a:cubicBezTo>
                  <a:cubicBezTo>
                    <a:pt x="21800" y="5512"/>
                    <a:pt x="21790" y="5512"/>
                    <a:pt x="21790" y="5502"/>
                  </a:cubicBezTo>
                  <a:cubicBezTo>
                    <a:pt x="21770" y="5472"/>
                    <a:pt x="21750" y="5443"/>
                    <a:pt x="21730" y="5423"/>
                  </a:cubicBezTo>
                  <a:cubicBezTo>
                    <a:pt x="21721" y="5403"/>
                    <a:pt x="21701" y="5383"/>
                    <a:pt x="21690" y="5363"/>
                  </a:cubicBezTo>
                  <a:cubicBezTo>
                    <a:pt x="21681" y="5353"/>
                    <a:pt x="21671" y="5333"/>
                    <a:pt x="21661" y="5313"/>
                  </a:cubicBezTo>
                  <a:cubicBezTo>
                    <a:pt x="21651" y="5304"/>
                    <a:pt x="21641" y="5284"/>
                    <a:pt x="21631" y="5274"/>
                  </a:cubicBezTo>
                  <a:lnTo>
                    <a:pt x="21631" y="5264"/>
                  </a:lnTo>
                  <a:lnTo>
                    <a:pt x="21602" y="5234"/>
                  </a:lnTo>
                  <a:cubicBezTo>
                    <a:pt x="21591" y="5214"/>
                    <a:pt x="21591" y="5205"/>
                    <a:pt x="21582" y="5185"/>
                  </a:cubicBezTo>
                  <a:cubicBezTo>
                    <a:pt x="21571" y="5175"/>
                    <a:pt x="21562" y="5165"/>
                    <a:pt x="21552" y="5145"/>
                  </a:cubicBezTo>
                  <a:cubicBezTo>
                    <a:pt x="21552" y="5135"/>
                    <a:pt x="21542" y="5126"/>
                    <a:pt x="21532" y="5115"/>
                  </a:cubicBezTo>
                  <a:lnTo>
                    <a:pt x="21532" y="5106"/>
                  </a:lnTo>
                  <a:cubicBezTo>
                    <a:pt x="21522" y="5095"/>
                    <a:pt x="21512" y="5076"/>
                    <a:pt x="21502" y="5066"/>
                  </a:cubicBezTo>
                  <a:cubicBezTo>
                    <a:pt x="21502" y="5046"/>
                    <a:pt x="21492" y="5036"/>
                    <a:pt x="21483" y="5016"/>
                  </a:cubicBezTo>
                  <a:cubicBezTo>
                    <a:pt x="21472" y="5007"/>
                    <a:pt x="21472" y="4987"/>
                    <a:pt x="21463" y="4976"/>
                  </a:cubicBezTo>
                  <a:lnTo>
                    <a:pt x="21433" y="4917"/>
                  </a:lnTo>
                  <a:lnTo>
                    <a:pt x="21403" y="4857"/>
                  </a:lnTo>
                  <a:lnTo>
                    <a:pt x="21373" y="4798"/>
                  </a:lnTo>
                  <a:cubicBezTo>
                    <a:pt x="21373" y="4788"/>
                    <a:pt x="21373" y="4778"/>
                    <a:pt x="21364" y="4769"/>
                  </a:cubicBezTo>
                  <a:cubicBezTo>
                    <a:pt x="21364" y="4758"/>
                    <a:pt x="21353" y="4749"/>
                    <a:pt x="21353" y="4739"/>
                  </a:cubicBezTo>
                  <a:cubicBezTo>
                    <a:pt x="21353" y="4729"/>
                    <a:pt x="21344" y="4729"/>
                    <a:pt x="21344" y="4729"/>
                  </a:cubicBezTo>
                  <a:lnTo>
                    <a:pt x="21344" y="4719"/>
                  </a:lnTo>
                  <a:cubicBezTo>
                    <a:pt x="21344" y="4709"/>
                    <a:pt x="21334" y="4699"/>
                    <a:pt x="21334" y="4689"/>
                  </a:cubicBezTo>
                  <a:cubicBezTo>
                    <a:pt x="21334" y="4689"/>
                    <a:pt x="21324" y="4679"/>
                    <a:pt x="21324" y="4670"/>
                  </a:cubicBezTo>
                  <a:cubicBezTo>
                    <a:pt x="21324" y="4659"/>
                    <a:pt x="21314" y="4650"/>
                    <a:pt x="21314" y="4639"/>
                  </a:cubicBezTo>
                  <a:lnTo>
                    <a:pt x="21314" y="4630"/>
                  </a:lnTo>
                  <a:cubicBezTo>
                    <a:pt x="21304" y="4620"/>
                    <a:pt x="21304" y="4610"/>
                    <a:pt x="21294" y="4600"/>
                  </a:cubicBezTo>
                  <a:lnTo>
                    <a:pt x="21294" y="4590"/>
                  </a:lnTo>
                  <a:cubicBezTo>
                    <a:pt x="21284" y="4560"/>
                    <a:pt x="21274" y="4540"/>
                    <a:pt x="21274" y="4520"/>
                  </a:cubicBezTo>
                  <a:cubicBezTo>
                    <a:pt x="21265" y="4511"/>
                    <a:pt x="21265" y="4501"/>
                    <a:pt x="21265" y="4501"/>
                  </a:cubicBezTo>
                  <a:lnTo>
                    <a:pt x="21265" y="4491"/>
                  </a:lnTo>
                  <a:cubicBezTo>
                    <a:pt x="21254" y="4481"/>
                    <a:pt x="21254" y="4471"/>
                    <a:pt x="21254" y="4471"/>
                  </a:cubicBezTo>
                  <a:lnTo>
                    <a:pt x="21254" y="4461"/>
                  </a:lnTo>
                  <a:lnTo>
                    <a:pt x="21254" y="4451"/>
                  </a:lnTo>
                  <a:cubicBezTo>
                    <a:pt x="21245" y="4451"/>
                    <a:pt x="21245" y="4441"/>
                    <a:pt x="21245" y="4441"/>
                  </a:cubicBezTo>
                  <a:cubicBezTo>
                    <a:pt x="21245" y="4432"/>
                    <a:pt x="21245" y="4432"/>
                    <a:pt x="21234" y="4421"/>
                  </a:cubicBezTo>
                  <a:lnTo>
                    <a:pt x="21234" y="4401"/>
                  </a:lnTo>
                  <a:lnTo>
                    <a:pt x="21234" y="4392"/>
                  </a:lnTo>
                  <a:cubicBezTo>
                    <a:pt x="21234" y="4392"/>
                    <a:pt x="21225" y="4392"/>
                    <a:pt x="21225" y="4382"/>
                  </a:cubicBezTo>
                  <a:lnTo>
                    <a:pt x="21225" y="4372"/>
                  </a:lnTo>
                  <a:cubicBezTo>
                    <a:pt x="21225" y="4362"/>
                    <a:pt x="21215" y="4352"/>
                    <a:pt x="21215" y="4342"/>
                  </a:cubicBezTo>
                  <a:lnTo>
                    <a:pt x="21215" y="4332"/>
                  </a:lnTo>
                  <a:lnTo>
                    <a:pt x="21215" y="4322"/>
                  </a:lnTo>
                  <a:lnTo>
                    <a:pt x="21205" y="4322"/>
                  </a:lnTo>
                  <a:cubicBezTo>
                    <a:pt x="21205" y="4302"/>
                    <a:pt x="21205" y="4293"/>
                    <a:pt x="21195" y="4273"/>
                  </a:cubicBezTo>
                  <a:lnTo>
                    <a:pt x="21195" y="4263"/>
                  </a:lnTo>
                  <a:lnTo>
                    <a:pt x="21195" y="4253"/>
                  </a:lnTo>
                  <a:lnTo>
                    <a:pt x="21195" y="4243"/>
                  </a:lnTo>
                  <a:cubicBezTo>
                    <a:pt x="21195" y="4243"/>
                    <a:pt x="21185" y="4243"/>
                    <a:pt x="21185" y="4233"/>
                  </a:cubicBezTo>
                  <a:lnTo>
                    <a:pt x="21185" y="4203"/>
                  </a:lnTo>
                  <a:lnTo>
                    <a:pt x="21175" y="4194"/>
                  </a:lnTo>
                  <a:lnTo>
                    <a:pt x="21175" y="4183"/>
                  </a:lnTo>
                  <a:lnTo>
                    <a:pt x="21175" y="4174"/>
                  </a:lnTo>
                  <a:lnTo>
                    <a:pt x="21175" y="4164"/>
                  </a:lnTo>
                  <a:cubicBezTo>
                    <a:pt x="21165" y="4154"/>
                    <a:pt x="21165" y="4144"/>
                    <a:pt x="21165" y="4134"/>
                  </a:cubicBezTo>
                  <a:lnTo>
                    <a:pt x="21165" y="4104"/>
                  </a:lnTo>
                  <a:cubicBezTo>
                    <a:pt x="21155" y="4095"/>
                    <a:pt x="21155" y="4075"/>
                    <a:pt x="21155" y="4064"/>
                  </a:cubicBezTo>
                  <a:cubicBezTo>
                    <a:pt x="21155" y="4055"/>
                    <a:pt x="21155" y="4055"/>
                    <a:pt x="21146" y="4055"/>
                  </a:cubicBezTo>
                  <a:lnTo>
                    <a:pt x="21146" y="4015"/>
                  </a:lnTo>
                  <a:lnTo>
                    <a:pt x="21146" y="4005"/>
                  </a:lnTo>
                  <a:cubicBezTo>
                    <a:pt x="21146" y="3995"/>
                    <a:pt x="21135" y="3995"/>
                    <a:pt x="21135" y="3995"/>
                  </a:cubicBezTo>
                  <a:lnTo>
                    <a:pt x="21135" y="3985"/>
                  </a:lnTo>
                  <a:lnTo>
                    <a:pt x="21135" y="3965"/>
                  </a:lnTo>
                  <a:lnTo>
                    <a:pt x="21135" y="3956"/>
                  </a:lnTo>
                  <a:lnTo>
                    <a:pt x="21135" y="3936"/>
                  </a:lnTo>
                  <a:cubicBezTo>
                    <a:pt x="21126" y="3936"/>
                    <a:pt x="21126" y="3926"/>
                    <a:pt x="21126" y="3926"/>
                  </a:cubicBezTo>
                  <a:lnTo>
                    <a:pt x="21126" y="3896"/>
                  </a:lnTo>
                  <a:lnTo>
                    <a:pt x="21126" y="3886"/>
                  </a:lnTo>
                  <a:cubicBezTo>
                    <a:pt x="21126" y="3876"/>
                    <a:pt x="21115" y="3866"/>
                    <a:pt x="21115" y="3846"/>
                  </a:cubicBezTo>
                  <a:lnTo>
                    <a:pt x="21115" y="3837"/>
                  </a:lnTo>
                  <a:lnTo>
                    <a:pt x="21115" y="3817"/>
                  </a:lnTo>
                  <a:lnTo>
                    <a:pt x="21115" y="3807"/>
                  </a:lnTo>
                  <a:cubicBezTo>
                    <a:pt x="21115" y="3797"/>
                    <a:pt x="21115" y="3787"/>
                    <a:pt x="21106" y="3777"/>
                  </a:cubicBezTo>
                  <a:lnTo>
                    <a:pt x="21106" y="3767"/>
                  </a:lnTo>
                  <a:lnTo>
                    <a:pt x="21106" y="3727"/>
                  </a:lnTo>
                  <a:cubicBezTo>
                    <a:pt x="21096" y="3639"/>
                    <a:pt x="21096" y="3549"/>
                    <a:pt x="21096" y="3450"/>
                  </a:cubicBezTo>
                  <a:lnTo>
                    <a:pt x="21096" y="3430"/>
                  </a:lnTo>
                  <a:lnTo>
                    <a:pt x="21096" y="3420"/>
                  </a:lnTo>
                  <a:cubicBezTo>
                    <a:pt x="21086" y="1527"/>
                    <a:pt x="19549" y="0"/>
                    <a:pt x="176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1"/>
            <p:cNvSpPr/>
            <p:nvPr/>
          </p:nvSpPr>
          <p:spPr>
            <a:xfrm>
              <a:off x="5692284" y="2033172"/>
              <a:ext cx="436363" cy="436254"/>
            </a:xfrm>
            <a:custGeom>
              <a:rect b="b" l="l" r="r" t="t"/>
              <a:pathLst>
                <a:path extrusionOk="0" h="3995" w="3996">
                  <a:moveTo>
                    <a:pt x="1" y="0"/>
                  </a:moveTo>
                  <a:lnTo>
                    <a:pt x="1" y="565"/>
                  </a:lnTo>
                  <a:cubicBezTo>
                    <a:pt x="1894" y="565"/>
                    <a:pt x="3430" y="2102"/>
                    <a:pt x="3430" y="3995"/>
                  </a:cubicBezTo>
                  <a:lnTo>
                    <a:pt x="3996" y="3995"/>
                  </a:lnTo>
                  <a:cubicBezTo>
                    <a:pt x="3996" y="1785"/>
                    <a:pt x="220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5418418" y="2724831"/>
              <a:ext cx="3385" cy="3385"/>
            </a:xfrm>
            <a:custGeom>
              <a:rect b="b" l="l" r="r" t="t"/>
              <a:pathLst>
                <a:path extrusionOk="0" h="31" w="31">
                  <a:moveTo>
                    <a:pt x="30" y="31"/>
                  </a:moveTo>
                  <a:lnTo>
                    <a:pt x="30" y="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5423878" y="2730290"/>
              <a:ext cx="2184" cy="2293"/>
            </a:xfrm>
            <a:custGeom>
              <a:rect b="b" l="l" r="r" t="t"/>
              <a:pathLst>
                <a:path extrusionOk="0" h="21" w="20">
                  <a:moveTo>
                    <a:pt x="0" y="0"/>
                  </a:moveTo>
                  <a:cubicBezTo>
                    <a:pt x="0" y="7"/>
                    <a:pt x="5" y="9"/>
                    <a:pt x="8" y="10"/>
                  </a:cubicBezTo>
                  <a:lnTo>
                    <a:pt x="8" y="10"/>
                  </a:lnTo>
                  <a:cubicBezTo>
                    <a:pt x="6" y="7"/>
                    <a:pt x="3" y="4"/>
                    <a:pt x="0" y="0"/>
                  </a:cubicBezTo>
                  <a:close/>
                  <a:moveTo>
                    <a:pt x="8" y="10"/>
                  </a:moveTo>
                  <a:cubicBezTo>
                    <a:pt x="9" y="11"/>
                    <a:pt x="10" y="13"/>
                    <a:pt x="10" y="14"/>
                  </a:cubicBezTo>
                  <a:lnTo>
                    <a:pt x="10" y="14"/>
                  </a:lnTo>
                  <a:cubicBezTo>
                    <a:pt x="10" y="13"/>
                    <a:pt x="10" y="12"/>
                    <a:pt x="10" y="10"/>
                  </a:cubicBezTo>
                  <a:cubicBezTo>
                    <a:pt x="10" y="10"/>
                    <a:pt x="9" y="10"/>
                    <a:pt x="8" y="10"/>
                  </a:cubicBezTo>
                  <a:close/>
                  <a:moveTo>
                    <a:pt x="10" y="14"/>
                  </a:moveTo>
                  <a:cubicBezTo>
                    <a:pt x="11" y="20"/>
                    <a:pt x="12" y="20"/>
                    <a:pt x="20" y="20"/>
                  </a:cubicBezTo>
                  <a:cubicBezTo>
                    <a:pt x="15" y="20"/>
                    <a:pt x="13" y="18"/>
                    <a:pt x="10" y="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1"/>
            <p:cNvSpPr/>
            <p:nvPr/>
          </p:nvSpPr>
          <p:spPr>
            <a:xfrm>
              <a:off x="5429338" y="2736733"/>
              <a:ext cx="4368" cy="3385"/>
            </a:xfrm>
            <a:custGeom>
              <a:rect b="b" l="l" r="r" t="t"/>
              <a:pathLst>
                <a:path extrusionOk="0" h="31" w="40">
                  <a:moveTo>
                    <a:pt x="0" y="1"/>
                  </a:moveTo>
                  <a:cubicBezTo>
                    <a:pt x="4" y="3"/>
                    <a:pt x="7" y="4"/>
                    <a:pt x="10" y="6"/>
                  </a:cubicBezTo>
                  <a:lnTo>
                    <a:pt x="10" y="6"/>
                  </a:lnTo>
                  <a:cubicBezTo>
                    <a:pt x="9" y="1"/>
                    <a:pt x="8" y="1"/>
                    <a:pt x="0" y="1"/>
                  </a:cubicBezTo>
                  <a:close/>
                  <a:moveTo>
                    <a:pt x="10" y="6"/>
                  </a:moveTo>
                  <a:cubicBezTo>
                    <a:pt x="10" y="7"/>
                    <a:pt x="10" y="9"/>
                    <a:pt x="10" y="10"/>
                  </a:cubicBezTo>
                  <a:cubicBezTo>
                    <a:pt x="20" y="21"/>
                    <a:pt x="29" y="30"/>
                    <a:pt x="40" y="30"/>
                  </a:cubicBezTo>
                  <a:cubicBezTo>
                    <a:pt x="31" y="22"/>
                    <a:pt x="23" y="14"/>
                    <a:pt x="10" y="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1"/>
            <p:cNvSpPr/>
            <p:nvPr/>
          </p:nvSpPr>
          <p:spPr>
            <a:xfrm>
              <a:off x="5433596" y="2740009"/>
              <a:ext cx="6661" cy="6552"/>
            </a:xfrm>
            <a:custGeom>
              <a:rect b="b" l="l" r="r" t="t"/>
              <a:pathLst>
                <a:path extrusionOk="0" h="60" w="61">
                  <a:moveTo>
                    <a:pt x="1" y="0"/>
                  </a:moveTo>
                  <a:lnTo>
                    <a:pt x="1" y="11"/>
                  </a:lnTo>
                  <a:cubicBezTo>
                    <a:pt x="3" y="11"/>
                    <a:pt x="5" y="11"/>
                    <a:pt x="7" y="12"/>
                  </a:cubicBezTo>
                  <a:lnTo>
                    <a:pt x="7" y="12"/>
                  </a:lnTo>
                  <a:cubicBezTo>
                    <a:pt x="5" y="8"/>
                    <a:pt x="3" y="5"/>
                    <a:pt x="1" y="0"/>
                  </a:cubicBezTo>
                  <a:close/>
                  <a:moveTo>
                    <a:pt x="7" y="12"/>
                  </a:moveTo>
                  <a:lnTo>
                    <a:pt x="7" y="12"/>
                  </a:lnTo>
                  <a:cubicBezTo>
                    <a:pt x="13" y="22"/>
                    <a:pt x="21" y="29"/>
                    <a:pt x="31" y="35"/>
                  </a:cubicBezTo>
                  <a:lnTo>
                    <a:pt x="31" y="35"/>
                  </a:lnTo>
                  <a:cubicBezTo>
                    <a:pt x="28" y="31"/>
                    <a:pt x="26" y="26"/>
                    <a:pt x="21" y="20"/>
                  </a:cubicBezTo>
                  <a:cubicBezTo>
                    <a:pt x="21" y="20"/>
                    <a:pt x="14" y="14"/>
                    <a:pt x="7" y="12"/>
                  </a:cubicBezTo>
                  <a:close/>
                  <a:moveTo>
                    <a:pt x="31" y="35"/>
                  </a:moveTo>
                  <a:cubicBezTo>
                    <a:pt x="33" y="38"/>
                    <a:pt x="36" y="40"/>
                    <a:pt x="40" y="40"/>
                  </a:cubicBezTo>
                  <a:cubicBezTo>
                    <a:pt x="37" y="38"/>
                    <a:pt x="34" y="37"/>
                    <a:pt x="31" y="35"/>
                  </a:cubicBezTo>
                  <a:close/>
                  <a:moveTo>
                    <a:pt x="40" y="40"/>
                  </a:moveTo>
                  <a:lnTo>
                    <a:pt x="50" y="50"/>
                  </a:lnTo>
                  <a:lnTo>
                    <a:pt x="60" y="60"/>
                  </a:lnTo>
                  <a:lnTo>
                    <a:pt x="40" y="4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1"/>
            <p:cNvSpPr/>
            <p:nvPr/>
          </p:nvSpPr>
          <p:spPr>
            <a:xfrm>
              <a:off x="5317738" y="2468325"/>
              <a:ext cx="109" cy="1092"/>
            </a:xfrm>
            <a:custGeom>
              <a:rect b="b" l="l" r="r" t="t"/>
              <a:pathLst>
                <a:path extrusionOk="0" h="10" w="1">
                  <a:moveTo>
                    <a:pt x="1" y="1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1"/>
            <p:cNvSpPr/>
            <p:nvPr/>
          </p:nvSpPr>
          <p:spPr>
            <a:xfrm>
              <a:off x="5317738" y="2472693"/>
              <a:ext cx="109" cy="2184"/>
            </a:xfrm>
            <a:custGeom>
              <a:rect b="b" l="l" r="r" t="t"/>
              <a:pathLst>
                <a:path extrusionOk="0" h="20"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1"/>
            <p:cNvSpPr/>
            <p:nvPr/>
          </p:nvSpPr>
          <p:spPr>
            <a:xfrm>
              <a:off x="5317738" y="2481320"/>
              <a:ext cx="109" cy="4477"/>
            </a:xfrm>
            <a:custGeom>
              <a:rect b="b" l="l" r="r" t="t"/>
              <a:pathLst>
                <a:path extrusionOk="0" h="41" w="1">
                  <a:moveTo>
                    <a:pt x="1" y="40"/>
                  </a:moveTo>
                  <a:lnTo>
                    <a:pt x="1" y="10"/>
                  </a:lnTo>
                  <a:lnTo>
                    <a:pt x="1" y="0"/>
                  </a:lnTo>
                  <a:lnTo>
                    <a:pt x="1" y="2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p:cNvSpPr/>
            <p:nvPr/>
          </p:nvSpPr>
          <p:spPr>
            <a:xfrm>
              <a:off x="5317738" y="2489946"/>
              <a:ext cx="1201" cy="4477"/>
            </a:xfrm>
            <a:custGeom>
              <a:rect b="b" l="l" r="r" t="t"/>
              <a:pathLst>
                <a:path extrusionOk="0" h="41" w="11">
                  <a:moveTo>
                    <a:pt x="1" y="1"/>
                  </a:moveTo>
                  <a:lnTo>
                    <a:pt x="1" y="10"/>
                  </a:lnTo>
                  <a:cubicBezTo>
                    <a:pt x="1" y="21"/>
                    <a:pt x="1" y="30"/>
                    <a:pt x="11" y="40"/>
                  </a:cubicBezTo>
                  <a:cubicBezTo>
                    <a:pt x="1" y="30"/>
                    <a:pt x="1" y="1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5319922" y="2512659"/>
              <a:ext cx="109" cy="2293"/>
            </a:xfrm>
            <a:custGeom>
              <a:rect b="b" l="l" r="r" t="t"/>
              <a:pathLst>
                <a:path extrusionOk="0" h="21" w="1">
                  <a:moveTo>
                    <a:pt x="0" y="20"/>
                  </a:moveTo>
                  <a:lnTo>
                    <a:pt x="0" y="1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p:cNvSpPr/>
            <p:nvPr/>
          </p:nvSpPr>
          <p:spPr>
            <a:xfrm>
              <a:off x="5321014" y="2519211"/>
              <a:ext cx="109" cy="2184"/>
            </a:xfrm>
            <a:custGeom>
              <a:rect b="b" l="l" r="r" t="t"/>
              <a:pathLst>
                <a:path extrusionOk="0" h="20" w="1">
                  <a:moveTo>
                    <a:pt x="1" y="20"/>
                  </a:moveTo>
                  <a:lnTo>
                    <a:pt x="1" y="10"/>
                  </a:lnTo>
                  <a:lnTo>
                    <a:pt x="1" y="0"/>
                  </a:lnTo>
                  <a:lnTo>
                    <a:pt x="1" y="1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1"/>
            <p:cNvSpPr/>
            <p:nvPr/>
          </p:nvSpPr>
          <p:spPr>
            <a:xfrm>
              <a:off x="5321014" y="2523470"/>
              <a:ext cx="1201" cy="2293"/>
            </a:xfrm>
            <a:custGeom>
              <a:rect b="b" l="l" r="r" t="t"/>
              <a:pathLst>
                <a:path extrusionOk="0" h="21" w="11">
                  <a:moveTo>
                    <a:pt x="1" y="1"/>
                  </a:moveTo>
                  <a:cubicBezTo>
                    <a:pt x="1" y="11"/>
                    <a:pt x="10" y="20"/>
                    <a:pt x="10" y="20"/>
                  </a:cubicBezTo>
                  <a:lnTo>
                    <a:pt x="10" y="11"/>
                  </a:lnTo>
                  <a:cubicBezTo>
                    <a:pt x="1" y="11"/>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1"/>
            <p:cNvSpPr/>
            <p:nvPr/>
          </p:nvSpPr>
          <p:spPr>
            <a:xfrm>
              <a:off x="5324290" y="2538648"/>
              <a:ext cx="109" cy="1201"/>
            </a:xfrm>
            <a:custGeom>
              <a:rect b="b" l="l" r="r" t="t"/>
              <a:pathLst>
                <a:path extrusionOk="0" h="11" w="1">
                  <a:moveTo>
                    <a:pt x="0" y="11"/>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1"/>
            <p:cNvSpPr/>
            <p:nvPr/>
          </p:nvSpPr>
          <p:spPr>
            <a:xfrm>
              <a:off x="5325382" y="2543016"/>
              <a:ext cx="1092" cy="7644"/>
            </a:xfrm>
            <a:custGeom>
              <a:rect b="b" l="l" r="r" t="t"/>
              <a:pathLst>
                <a:path extrusionOk="0" h="70" w="10">
                  <a:moveTo>
                    <a:pt x="0" y="0"/>
                  </a:moveTo>
                  <a:lnTo>
                    <a:pt x="0" y="30"/>
                  </a:lnTo>
                  <a:cubicBezTo>
                    <a:pt x="0" y="37"/>
                    <a:pt x="0" y="44"/>
                    <a:pt x="4" y="52"/>
                  </a:cubicBezTo>
                  <a:lnTo>
                    <a:pt x="4" y="52"/>
                  </a:lnTo>
                  <a:cubicBezTo>
                    <a:pt x="0" y="34"/>
                    <a:pt x="0" y="14"/>
                    <a:pt x="0" y="0"/>
                  </a:cubicBezTo>
                  <a:close/>
                  <a:moveTo>
                    <a:pt x="4" y="52"/>
                  </a:moveTo>
                  <a:cubicBezTo>
                    <a:pt x="5" y="58"/>
                    <a:pt x="7" y="64"/>
                    <a:pt x="10" y="70"/>
                  </a:cubicBezTo>
                  <a:lnTo>
                    <a:pt x="10" y="60"/>
                  </a:lnTo>
                  <a:cubicBezTo>
                    <a:pt x="7" y="57"/>
                    <a:pt x="5" y="54"/>
                    <a:pt x="4" y="5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1"/>
            <p:cNvSpPr/>
            <p:nvPr/>
          </p:nvSpPr>
          <p:spPr>
            <a:xfrm>
              <a:off x="5326365" y="2551643"/>
              <a:ext cx="109" cy="1201"/>
            </a:xfrm>
            <a:custGeom>
              <a:rect b="b" l="l" r="r" t="t"/>
              <a:pathLst>
                <a:path extrusionOk="0" h="11" w="1">
                  <a:moveTo>
                    <a:pt x="1" y="11"/>
                  </a:moveTo>
                  <a:lnTo>
                    <a:pt x="1" y="0"/>
                  </a:lnTo>
                  <a:lnTo>
                    <a:pt x="1" y="0"/>
                  </a:lnTo>
                  <a:lnTo>
                    <a:pt x="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1"/>
            <p:cNvSpPr/>
            <p:nvPr/>
          </p:nvSpPr>
          <p:spPr>
            <a:xfrm>
              <a:off x="5335101" y="2580908"/>
              <a:ext cx="109" cy="1092"/>
            </a:xfrm>
            <a:custGeom>
              <a:rect b="b" l="l" r="r" t="t"/>
              <a:pathLst>
                <a:path extrusionOk="0" h="10" w="1">
                  <a:moveTo>
                    <a:pt x="0" y="10"/>
                  </a:moveTo>
                  <a:lnTo>
                    <a:pt x="0" y="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1"/>
            <p:cNvSpPr/>
            <p:nvPr/>
          </p:nvSpPr>
          <p:spPr>
            <a:xfrm>
              <a:off x="5335101" y="2583092"/>
              <a:ext cx="1201" cy="2293"/>
            </a:xfrm>
            <a:custGeom>
              <a:rect b="b" l="l" r="r" t="t"/>
              <a:pathLst>
                <a:path extrusionOk="0" h="21" w="11">
                  <a:moveTo>
                    <a:pt x="0" y="0"/>
                  </a:moveTo>
                  <a:cubicBezTo>
                    <a:pt x="0" y="0"/>
                    <a:pt x="0" y="10"/>
                    <a:pt x="11" y="2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1"/>
            <p:cNvSpPr/>
            <p:nvPr/>
          </p:nvSpPr>
          <p:spPr>
            <a:xfrm>
              <a:off x="5347003" y="2614432"/>
              <a:ext cx="109" cy="1201"/>
            </a:xfrm>
            <a:custGeom>
              <a:rect b="b" l="l" r="r" t="t"/>
              <a:pathLst>
                <a:path extrusionOk="0" h="11" w="1">
                  <a:moveTo>
                    <a:pt x="1" y="11"/>
                  </a:moveTo>
                  <a:lnTo>
                    <a:pt x="1" y="1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1"/>
            <p:cNvSpPr/>
            <p:nvPr/>
          </p:nvSpPr>
          <p:spPr>
            <a:xfrm>
              <a:off x="5347003" y="2615524"/>
              <a:ext cx="1201" cy="3385"/>
            </a:xfrm>
            <a:custGeom>
              <a:rect b="b" l="l" r="r" t="t"/>
              <a:pathLst>
                <a:path extrusionOk="0" h="31" w="11">
                  <a:moveTo>
                    <a:pt x="10" y="30"/>
                  </a:moveTo>
                  <a:cubicBezTo>
                    <a:pt x="10" y="20"/>
                    <a:pt x="10" y="10"/>
                    <a:pt x="1" y="1"/>
                  </a:cubicBezTo>
                  <a:lnTo>
                    <a:pt x="1" y="1"/>
                  </a:lnTo>
                  <a:cubicBezTo>
                    <a:pt x="10" y="10"/>
                    <a:pt x="10" y="20"/>
                    <a:pt x="10" y="3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1"/>
            <p:cNvSpPr/>
            <p:nvPr/>
          </p:nvSpPr>
          <p:spPr>
            <a:xfrm>
              <a:off x="5418418" y="2724831"/>
              <a:ext cx="3385" cy="3385"/>
            </a:xfrm>
            <a:custGeom>
              <a:rect b="b" l="l" r="r" t="t"/>
              <a:pathLst>
                <a:path extrusionOk="0" h="31" w="31">
                  <a:moveTo>
                    <a:pt x="30" y="31"/>
                  </a:moveTo>
                  <a:lnTo>
                    <a:pt x="30" y="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1"/>
            <p:cNvSpPr/>
            <p:nvPr/>
          </p:nvSpPr>
          <p:spPr>
            <a:xfrm>
              <a:off x="5423878" y="2730290"/>
              <a:ext cx="2184" cy="2293"/>
            </a:xfrm>
            <a:custGeom>
              <a:rect b="b" l="l" r="r" t="t"/>
              <a:pathLst>
                <a:path extrusionOk="0" h="21" w="20">
                  <a:moveTo>
                    <a:pt x="0" y="0"/>
                  </a:moveTo>
                  <a:cubicBezTo>
                    <a:pt x="0" y="7"/>
                    <a:pt x="5" y="9"/>
                    <a:pt x="8" y="10"/>
                  </a:cubicBezTo>
                  <a:lnTo>
                    <a:pt x="8" y="10"/>
                  </a:lnTo>
                  <a:cubicBezTo>
                    <a:pt x="6" y="7"/>
                    <a:pt x="3" y="4"/>
                    <a:pt x="0" y="0"/>
                  </a:cubicBezTo>
                  <a:close/>
                  <a:moveTo>
                    <a:pt x="8" y="10"/>
                  </a:moveTo>
                  <a:cubicBezTo>
                    <a:pt x="9" y="11"/>
                    <a:pt x="10" y="13"/>
                    <a:pt x="10" y="14"/>
                  </a:cubicBezTo>
                  <a:lnTo>
                    <a:pt x="10" y="14"/>
                  </a:lnTo>
                  <a:cubicBezTo>
                    <a:pt x="10" y="13"/>
                    <a:pt x="10" y="12"/>
                    <a:pt x="10" y="10"/>
                  </a:cubicBezTo>
                  <a:cubicBezTo>
                    <a:pt x="10" y="10"/>
                    <a:pt x="9" y="10"/>
                    <a:pt x="8" y="10"/>
                  </a:cubicBezTo>
                  <a:close/>
                  <a:moveTo>
                    <a:pt x="10" y="14"/>
                  </a:moveTo>
                  <a:cubicBezTo>
                    <a:pt x="11" y="20"/>
                    <a:pt x="12" y="20"/>
                    <a:pt x="20" y="20"/>
                  </a:cubicBezTo>
                  <a:cubicBezTo>
                    <a:pt x="15" y="20"/>
                    <a:pt x="13" y="18"/>
                    <a:pt x="10" y="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1"/>
            <p:cNvSpPr/>
            <p:nvPr/>
          </p:nvSpPr>
          <p:spPr>
            <a:xfrm>
              <a:off x="5429338" y="2736733"/>
              <a:ext cx="4368" cy="3385"/>
            </a:xfrm>
            <a:custGeom>
              <a:rect b="b" l="l" r="r" t="t"/>
              <a:pathLst>
                <a:path extrusionOk="0" h="31" w="40">
                  <a:moveTo>
                    <a:pt x="0" y="1"/>
                  </a:moveTo>
                  <a:cubicBezTo>
                    <a:pt x="4" y="3"/>
                    <a:pt x="7" y="4"/>
                    <a:pt x="10" y="6"/>
                  </a:cubicBezTo>
                  <a:lnTo>
                    <a:pt x="10" y="6"/>
                  </a:lnTo>
                  <a:cubicBezTo>
                    <a:pt x="9" y="1"/>
                    <a:pt x="8" y="1"/>
                    <a:pt x="0" y="1"/>
                  </a:cubicBezTo>
                  <a:close/>
                  <a:moveTo>
                    <a:pt x="10" y="6"/>
                  </a:moveTo>
                  <a:cubicBezTo>
                    <a:pt x="10" y="7"/>
                    <a:pt x="10" y="9"/>
                    <a:pt x="10" y="10"/>
                  </a:cubicBezTo>
                  <a:cubicBezTo>
                    <a:pt x="20" y="21"/>
                    <a:pt x="29" y="30"/>
                    <a:pt x="40" y="30"/>
                  </a:cubicBezTo>
                  <a:cubicBezTo>
                    <a:pt x="31" y="22"/>
                    <a:pt x="23" y="14"/>
                    <a:pt x="10" y="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1"/>
            <p:cNvSpPr/>
            <p:nvPr/>
          </p:nvSpPr>
          <p:spPr>
            <a:xfrm>
              <a:off x="5433596" y="2740009"/>
              <a:ext cx="4477" cy="4368"/>
            </a:xfrm>
            <a:custGeom>
              <a:rect b="b" l="l" r="r" t="t"/>
              <a:pathLst>
                <a:path extrusionOk="0" h="40" w="41">
                  <a:moveTo>
                    <a:pt x="1" y="0"/>
                  </a:moveTo>
                  <a:lnTo>
                    <a:pt x="1" y="11"/>
                  </a:lnTo>
                  <a:cubicBezTo>
                    <a:pt x="3" y="11"/>
                    <a:pt x="5" y="11"/>
                    <a:pt x="7" y="12"/>
                  </a:cubicBezTo>
                  <a:lnTo>
                    <a:pt x="7" y="12"/>
                  </a:lnTo>
                  <a:cubicBezTo>
                    <a:pt x="5" y="8"/>
                    <a:pt x="3" y="5"/>
                    <a:pt x="1" y="0"/>
                  </a:cubicBezTo>
                  <a:close/>
                  <a:moveTo>
                    <a:pt x="7" y="12"/>
                  </a:moveTo>
                  <a:lnTo>
                    <a:pt x="7" y="12"/>
                  </a:lnTo>
                  <a:cubicBezTo>
                    <a:pt x="15" y="24"/>
                    <a:pt x="25" y="32"/>
                    <a:pt x="40" y="40"/>
                  </a:cubicBezTo>
                  <a:lnTo>
                    <a:pt x="21" y="20"/>
                  </a:lnTo>
                  <a:cubicBezTo>
                    <a:pt x="21" y="20"/>
                    <a:pt x="14" y="14"/>
                    <a:pt x="7"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1"/>
            <p:cNvSpPr/>
            <p:nvPr/>
          </p:nvSpPr>
          <p:spPr>
            <a:xfrm>
              <a:off x="5317738" y="2491038"/>
              <a:ext cx="1201" cy="3385"/>
            </a:xfrm>
            <a:custGeom>
              <a:rect b="b" l="l" r="r" t="t"/>
              <a:pathLst>
                <a:path extrusionOk="0" h="31" w="11">
                  <a:moveTo>
                    <a:pt x="11" y="30"/>
                  </a:moveTo>
                  <a:lnTo>
                    <a:pt x="11" y="30"/>
                  </a:lnTo>
                  <a:cubicBezTo>
                    <a:pt x="1" y="20"/>
                    <a:pt x="1" y="11"/>
                    <a:pt x="1" y="0"/>
                  </a:cubicBezTo>
                  <a:cubicBezTo>
                    <a:pt x="1" y="11"/>
                    <a:pt x="1" y="20"/>
                    <a:pt x="11" y="3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1"/>
            <p:cNvSpPr/>
            <p:nvPr/>
          </p:nvSpPr>
          <p:spPr>
            <a:xfrm>
              <a:off x="5319922" y="2512659"/>
              <a:ext cx="109" cy="2293"/>
            </a:xfrm>
            <a:custGeom>
              <a:rect b="b" l="l" r="r" t="t"/>
              <a:pathLst>
                <a:path extrusionOk="0" h="21" w="1">
                  <a:moveTo>
                    <a:pt x="0" y="20"/>
                  </a:moveTo>
                  <a:lnTo>
                    <a:pt x="0" y="11"/>
                  </a:lnTo>
                  <a:lnTo>
                    <a:pt x="0" y="1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1"/>
            <p:cNvSpPr/>
            <p:nvPr/>
          </p:nvSpPr>
          <p:spPr>
            <a:xfrm>
              <a:off x="5317738" y="2469417"/>
              <a:ext cx="109" cy="5460"/>
            </a:xfrm>
            <a:custGeom>
              <a:rect b="b" l="l" r="r" t="t"/>
              <a:pathLst>
                <a:path extrusionOk="0" h="50" w="1">
                  <a:moveTo>
                    <a:pt x="1" y="50"/>
                  </a:moveTo>
                  <a:lnTo>
                    <a:pt x="1" y="40"/>
                  </a:lnTo>
                  <a:lnTo>
                    <a:pt x="1" y="20"/>
                  </a:lnTo>
                  <a:lnTo>
                    <a:pt x="1" y="0"/>
                  </a:lnTo>
                  <a:lnTo>
                    <a:pt x="1" y="0"/>
                  </a:lnTo>
                  <a:lnTo>
                    <a:pt x="1" y="0"/>
                  </a:lnTo>
                  <a:lnTo>
                    <a:pt x="1" y="0"/>
                  </a:lnTo>
                  <a:lnTo>
                    <a:pt x="1" y="3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1"/>
            <p:cNvSpPr/>
            <p:nvPr/>
          </p:nvSpPr>
          <p:spPr>
            <a:xfrm>
              <a:off x="5317738" y="2481320"/>
              <a:ext cx="109" cy="2293"/>
            </a:xfrm>
            <a:custGeom>
              <a:rect b="b" l="l" r="r" t="t"/>
              <a:pathLst>
                <a:path extrusionOk="0" h="21"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1"/>
            <p:cNvSpPr/>
            <p:nvPr/>
          </p:nvSpPr>
          <p:spPr>
            <a:xfrm>
              <a:off x="5322106" y="2527838"/>
              <a:ext cx="109" cy="2293"/>
            </a:xfrm>
            <a:custGeom>
              <a:rect b="b" l="l" r="r" t="t"/>
              <a:pathLst>
                <a:path extrusionOk="0" h="21" w="1">
                  <a:moveTo>
                    <a:pt x="0" y="20"/>
                  </a:moveTo>
                  <a:lnTo>
                    <a:pt x="0" y="1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1"/>
            <p:cNvSpPr/>
            <p:nvPr/>
          </p:nvSpPr>
          <p:spPr>
            <a:xfrm>
              <a:off x="5324290" y="2538648"/>
              <a:ext cx="1201" cy="4477"/>
            </a:xfrm>
            <a:custGeom>
              <a:rect b="b" l="l" r="r" t="t"/>
              <a:pathLst>
                <a:path extrusionOk="0" h="41" w="11">
                  <a:moveTo>
                    <a:pt x="0" y="0"/>
                  </a:moveTo>
                  <a:lnTo>
                    <a:pt x="0" y="11"/>
                  </a:lnTo>
                  <a:cubicBezTo>
                    <a:pt x="0" y="20"/>
                    <a:pt x="0" y="31"/>
                    <a:pt x="10" y="40"/>
                  </a:cubicBezTo>
                  <a:cubicBezTo>
                    <a:pt x="0" y="31"/>
                    <a:pt x="0" y="1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1"/>
            <p:cNvSpPr/>
            <p:nvPr/>
          </p:nvSpPr>
          <p:spPr>
            <a:xfrm>
              <a:off x="5325382" y="2543016"/>
              <a:ext cx="1092" cy="7644"/>
            </a:xfrm>
            <a:custGeom>
              <a:rect b="b" l="l" r="r" t="t"/>
              <a:pathLst>
                <a:path extrusionOk="0" h="70" w="10">
                  <a:moveTo>
                    <a:pt x="0" y="0"/>
                  </a:moveTo>
                  <a:lnTo>
                    <a:pt x="0" y="30"/>
                  </a:lnTo>
                  <a:cubicBezTo>
                    <a:pt x="0" y="37"/>
                    <a:pt x="0" y="44"/>
                    <a:pt x="4" y="52"/>
                  </a:cubicBezTo>
                  <a:lnTo>
                    <a:pt x="4" y="52"/>
                  </a:lnTo>
                  <a:cubicBezTo>
                    <a:pt x="0" y="34"/>
                    <a:pt x="0" y="14"/>
                    <a:pt x="0" y="0"/>
                  </a:cubicBezTo>
                  <a:close/>
                  <a:moveTo>
                    <a:pt x="4" y="52"/>
                  </a:moveTo>
                  <a:cubicBezTo>
                    <a:pt x="5" y="58"/>
                    <a:pt x="7" y="64"/>
                    <a:pt x="10" y="70"/>
                  </a:cubicBezTo>
                  <a:lnTo>
                    <a:pt x="10" y="60"/>
                  </a:lnTo>
                  <a:cubicBezTo>
                    <a:pt x="7" y="57"/>
                    <a:pt x="5" y="54"/>
                    <a:pt x="4" y="5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1"/>
            <p:cNvSpPr/>
            <p:nvPr/>
          </p:nvSpPr>
          <p:spPr>
            <a:xfrm>
              <a:off x="5330733" y="2566821"/>
              <a:ext cx="109" cy="2293"/>
            </a:xfrm>
            <a:custGeom>
              <a:rect b="b" l="l" r="r" t="t"/>
              <a:pathLst>
                <a:path extrusionOk="0" h="21"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1"/>
            <p:cNvSpPr/>
            <p:nvPr/>
          </p:nvSpPr>
          <p:spPr>
            <a:xfrm>
              <a:off x="5331825" y="2572281"/>
              <a:ext cx="109" cy="1092"/>
            </a:xfrm>
            <a:custGeom>
              <a:rect b="b" l="l" r="r" t="t"/>
              <a:pathLst>
                <a:path extrusionOk="0" h="10" w="1">
                  <a:moveTo>
                    <a:pt x="1" y="1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1"/>
            <p:cNvSpPr/>
            <p:nvPr/>
          </p:nvSpPr>
          <p:spPr>
            <a:xfrm>
              <a:off x="5335101" y="2580908"/>
              <a:ext cx="109" cy="2293"/>
            </a:xfrm>
            <a:custGeom>
              <a:rect b="b" l="l" r="r" t="t"/>
              <a:pathLst>
                <a:path extrusionOk="0" h="21" w="1">
                  <a:moveTo>
                    <a:pt x="0" y="20"/>
                  </a:moveTo>
                  <a:lnTo>
                    <a:pt x="0" y="10"/>
                  </a:lnTo>
                  <a:lnTo>
                    <a:pt x="0" y="0"/>
                  </a:lnTo>
                  <a:lnTo>
                    <a:pt x="0" y="1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1"/>
            <p:cNvSpPr/>
            <p:nvPr/>
          </p:nvSpPr>
          <p:spPr>
            <a:xfrm>
              <a:off x="5335101" y="2583092"/>
              <a:ext cx="1201" cy="2293"/>
            </a:xfrm>
            <a:custGeom>
              <a:rect b="b" l="l" r="r" t="t"/>
              <a:pathLst>
                <a:path extrusionOk="0" h="21" w="11">
                  <a:moveTo>
                    <a:pt x="0" y="0"/>
                  </a:moveTo>
                  <a:cubicBezTo>
                    <a:pt x="0" y="0"/>
                    <a:pt x="0" y="10"/>
                    <a:pt x="11" y="2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1"/>
            <p:cNvSpPr/>
            <p:nvPr/>
          </p:nvSpPr>
          <p:spPr>
            <a:xfrm>
              <a:off x="5337285" y="2588443"/>
              <a:ext cx="2184" cy="7753"/>
            </a:xfrm>
            <a:custGeom>
              <a:rect b="b" l="l" r="r" t="t"/>
              <a:pathLst>
                <a:path extrusionOk="0" h="71" w="20">
                  <a:moveTo>
                    <a:pt x="20" y="70"/>
                  </a:moveTo>
                  <a:cubicBezTo>
                    <a:pt x="10" y="40"/>
                    <a:pt x="0" y="20"/>
                    <a:pt x="0" y="0"/>
                  </a:cubicBezTo>
                  <a:cubicBezTo>
                    <a:pt x="0" y="20"/>
                    <a:pt x="10" y="40"/>
                    <a:pt x="20" y="7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1"/>
            <p:cNvSpPr/>
            <p:nvPr/>
          </p:nvSpPr>
          <p:spPr>
            <a:xfrm>
              <a:off x="5347003" y="2614432"/>
              <a:ext cx="1201" cy="4477"/>
            </a:xfrm>
            <a:custGeom>
              <a:rect b="b" l="l" r="r" t="t"/>
              <a:pathLst>
                <a:path extrusionOk="0" h="41" w="11">
                  <a:moveTo>
                    <a:pt x="10" y="40"/>
                  </a:moveTo>
                  <a:cubicBezTo>
                    <a:pt x="10" y="30"/>
                    <a:pt x="10" y="20"/>
                    <a:pt x="1" y="11"/>
                  </a:cubicBezTo>
                  <a:lnTo>
                    <a:pt x="1" y="11"/>
                  </a:lnTo>
                  <a:lnTo>
                    <a:pt x="1" y="0"/>
                  </a:lnTo>
                  <a:lnTo>
                    <a:pt x="1" y="11"/>
                  </a:lnTo>
                  <a:cubicBezTo>
                    <a:pt x="10" y="20"/>
                    <a:pt x="10" y="30"/>
                    <a:pt x="10" y="4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1"/>
            <p:cNvSpPr/>
            <p:nvPr/>
          </p:nvSpPr>
          <p:spPr>
            <a:xfrm>
              <a:off x="5418418" y="2195549"/>
              <a:ext cx="547856" cy="547856"/>
            </a:xfrm>
            <a:custGeom>
              <a:rect b="b" l="l" r="r" t="t"/>
              <a:pathLst>
                <a:path extrusionOk="0" h="5017" w="5017">
                  <a:moveTo>
                    <a:pt x="2509" y="0"/>
                  </a:moveTo>
                  <a:cubicBezTo>
                    <a:pt x="1121" y="0"/>
                    <a:pt x="1" y="1120"/>
                    <a:pt x="1" y="2508"/>
                  </a:cubicBezTo>
                  <a:cubicBezTo>
                    <a:pt x="1" y="3896"/>
                    <a:pt x="1121" y="5016"/>
                    <a:pt x="2509" y="5016"/>
                  </a:cubicBezTo>
                  <a:cubicBezTo>
                    <a:pt x="3896" y="5016"/>
                    <a:pt x="5017" y="3896"/>
                    <a:pt x="5017" y="2508"/>
                  </a:cubicBezTo>
                  <a:cubicBezTo>
                    <a:pt x="5017" y="1120"/>
                    <a:pt x="3896" y="0"/>
                    <a:pt x="25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1"/>
            <p:cNvSpPr txBox="1"/>
            <p:nvPr/>
          </p:nvSpPr>
          <p:spPr>
            <a:xfrm>
              <a:off x="5203005" y="2187281"/>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03</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420" name="Google Shape;420;p21"/>
            <p:cNvSpPr txBox="1"/>
            <p:nvPr/>
          </p:nvSpPr>
          <p:spPr>
            <a:xfrm>
              <a:off x="3090425" y="2211910"/>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USERS</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421" name="Google Shape;421;p21"/>
          <p:cNvGrpSpPr/>
          <p:nvPr/>
        </p:nvGrpSpPr>
        <p:grpSpPr>
          <a:xfrm>
            <a:off x="944191" y="1024190"/>
            <a:ext cx="3169028" cy="872616"/>
            <a:chOff x="2960770" y="1130325"/>
            <a:chExt cx="3169028" cy="872616"/>
          </a:xfrm>
        </p:grpSpPr>
        <p:sp>
          <p:nvSpPr>
            <p:cNvPr id="422" name="Google Shape;422;p21"/>
            <p:cNvSpPr/>
            <p:nvPr/>
          </p:nvSpPr>
          <p:spPr>
            <a:xfrm>
              <a:off x="3451559" y="1192022"/>
              <a:ext cx="2678239" cy="810919"/>
            </a:xfrm>
            <a:custGeom>
              <a:rect b="b" l="l" r="r" t="t"/>
              <a:pathLst>
                <a:path extrusionOk="0" h="7426" w="24526">
                  <a:moveTo>
                    <a:pt x="6860" y="1"/>
                  </a:moveTo>
                  <a:cubicBezTo>
                    <a:pt x="4977" y="1"/>
                    <a:pt x="3441" y="1527"/>
                    <a:pt x="3430" y="3421"/>
                  </a:cubicBezTo>
                  <a:lnTo>
                    <a:pt x="3430" y="3430"/>
                  </a:lnTo>
                  <a:lnTo>
                    <a:pt x="3430" y="3609"/>
                  </a:lnTo>
                  <a:cubicBezTo>
                    <a:pt x="3421" y="3758"/>
                    <a:pt x="3401" y="3897"/>
                    <a:pt x="3381" y="4045"/>
                  </a:cubicBezTo>
                  <a:cubicBezTo>
                    <a:pt x="3371" y="4055"/>
                    <a:pt x="3371" y="4065"/>
                    <a:pt x="3371" y="4075"/>
                  </a:cubicBezTo>
                  <a:cubicBezTo>
                    <a:pt x="3371" y="4095"/>
                    <a:pt x="3361" y="4105"/>
                    <a:pt x="3361" y="4124"/>
                  </a:cubicBezTo>
                  <a:cubicBezTo>
                    <a:pt x="3361" y="4135"/>
                    <a:pt x="3361" y="4144"/>
                    <a:pt x="3351" y="4155"/>
                  </a:cubicBezTo>
                  <a:lnTo>
                    <a:pt x="3351" y="4164"/>
                  </a:lnTo>
                  <a:lnTo>
                    <a:pt x="3351" y="4194"/>
                  </a:lnTo>
                  <a:cubicBezTo>
                    <a:pt x="3342" y="4204"/>
                    <a:pt x="3342" y="4214"/>
                    <a:pt x="3342" y="4224"/>
                  </a:cubicBezTo>
                  <a:lnTo>
                    <a:pt x="3342" y="4234"/>
                  </a:lnTo>
                  <a:cubicBezTo>
                    <a:pt x="3331" y="4243"/>
                    <a:pt x="3331" y="4254"/>
                    <a:pt x="3331" y="4263"/>
                  </a:cubicBezTo>
                  <a:cubicBezTo>
                    <a:pt x="3331" y="4273"/>
                    <a:pt x="3322" y="4293"/>
                    <a:pt x="3322" y="4303"/>
                  </a:cubicBezTo>
                  <a:cubicBezTo>
                    <a:pt x="3322" y="4313"/>
                    <a:pt x="3311" y="4323"/>
                    <a:pt x="3311" y="4333"/>
                  </a:cubicBezTo>
                  <a:lnTo>
                    <a:pt x="3311" y="4342"/>
                  </a:lnTo>
                  <a:cubicBezTo>
                    <a:pt x="3311" y="4353"/>
                    <a:pt x="3302" y="4362"/>
                    <a:pt x="3302" y="4362"/>
                  </a:cubicBezTo>
                  <a:lnTo>
                    <a:pt x="3302" y="4373"/>
                  </a:lnTo>
                  <a:cubicBezTo>
                    <a:pt x="3302" y="4382"/>
                    <a:pt x="3302" y="4392"/>
                    <a:pt x="3292" y="4402"/>
                  </a:cubicBezTo>
                  <a:lnTo>
                    <a:pt x="3292" y="4412"/>
                  </a:lnTo>
                  <a:cubicBezTo>
                    <a:pt x="3282" y="4432"/>
                    <a:pt x="3282" y="4452"/>
                    <a:pt x="3272" y="4472"/>
                  </a:cubicBezTo>
                  <a:lnTo>
                    <a:pt x="3272" y="4481"/>
                  </a:lnTo>
                  <a:cubicBezTo>
                    <a:pt x="3262" y="4501"/>
                    <a:pt x="3252" y="4521"/>
                    <a:pt x="3252" y="4541"/>
                  </a:cubicBezTo>
                  <a:cubicBezTo>
                    <a:pt x="3242" y="4571"/>
                    <a:pt x="3223" y="4611"/>
                    <a:pt x="3212" y="4640"/>
                  </a:cubicBezTo>
                  <a:cubicBezTo>
                    <a:pt x="3212" y="4660"/>
                    <a:pt x="3203" y="4680"/>
                    <a:pt x="3192" y="4699"/>
                  </a:cubicBezTo>
                  <a:cubicBezTo>
                    <a:pt x="3192" y="4710"/>
                    <a:pt x="3183" y="4719"/>
                    <a:pt x="3183" y="4729"/>
                  </a:cubicBezTo>
                  <a:cubicBezTo>
                    <a:pt x="3173" y="4739"/>
                    <a:pt x="3173" y="4749"/>
                    <a:pt x="3163" y="4759"/>
                  </a:cubicBezTo>
                  <a:cubicBezTo>
                    <a:pt x="3163" y="4779"/>
                    <a:pt x="3153" y="4798"/>
                    <a:pt x="3143" y="4818"/>
                  </a:cubicBezTo>
                  <a:cubicBezTo>
                    <a:pt x="3133" y="4829"/>
                    <a:pt x="3133" y="4838"/>
                    <a:pt x="3133" y="4848"/>
                  </a:cubicBezTo>
                  <a:lnTo>
                    <a:pt x="3104" y="4908"/>
                  </a:lnTo>
                  <a:cubicBezTo>
                    <a:pt x="3093" y="4917"/>
                    <a:pt x="3093" y="4928"/>
                    <a:pt x="3084" y="4937"/>
                  </a:cubicBezTo>
                  <a:cubicBezTo>
                    <a:pt x="3084" y="4948"/>
                    <a:pt x="3074" y="4957"/>
                    <a:pt x="3074" y="4967"/>
                  </a:cubicBezTo>
                  <a:cubicBezTo>
                    <a:pt x="3064" y="4967"/>
                    <a:pt x="3064" y="4977"/>
                    <a:pt x="3064" y="4987"/>
                  </a:cubicBezTo>
                  <a:lnTo>
                    <a:pt x="3034" y="5047"/>
                  </a:lnTo>
                  <a:cubicBezTo>
                    <a:pt x="3024" y="5056"/>
                    <a:pt x="3014" y="5067"/>
                    <a:pt x="3014" y="5076"/>
                  </a:cubicBezTo>
                  <a:lnTo>
                    <a:pt x="2985" y="5136"/>
                  </a:lnTo>
                  <a:cubicBezTo>
                    <a:pt x="2974" y="5146"/>
                    <a:pt x="2974" y="5155"/>
                    <a:pt x="2965" y="5155"/>
                  </a:cubicBezTo>
                  <a:cubicBezTo>
                    <a:pt x="2965" y="5166"/>
                    <a:pt x="2955" y="5175"/>
                    <a:pt x="2955" y="5185"/>
                  </a:cubicBezTo>
                  <a:cubicBezTo>
                    <a:pt x="2935" y="5205"/>
                    <a:pt x="2925" y="5225"/>
                    <a:pt x="2915" y="5245"/>
                  </a:cubicBezTo>
                  <a:cubicBezTo>
                    <a:pt x="2915" y="5254"/>
                    <a:pt x="2905" y="5265"/>
                    <a:pt x="2895" y="5265"/>
                  </a:cubicBezTo>
                  <a:cubicBezTo>
                    <a:pt x="2895" y="5274"/>
                    <a:pt x="2886" y="5285"/>
                    <a:pt x="2886" y="5294"/>
                  </a:cubicBezTo>
                  <a:cubicBezTo>
                    <a:pt x="2875" y="5304"/>
                    <a:pt x="2875" y="5314"/>
                    <a:pt x="2866" y="5324"/>
                  </a:cubicBezTo>
                  <a:cubicBezTo>
                    <a:pt x="2846" y="5354"/>
                    <a:pt x="2826" y="5373"/>
                    <a:pt x="2806" y="5404"/>
                  </a:cubicBezTo>
                  <a:cubicBezTo>
                    <a:pt x="2796" y="5433"/>
                    <a:pt x="2776" y="5453"/>
                    <a:pt x="2756" y="5483"/>
                  </a:cubicBezTo>
                  <a:cubicBezTo>
                    <a:pt x="2727" y="5512"/>
                    <a:pt x="2707" y="5542"/>
                    <a:pt x="2687" y="5562"/>
                  </a:cubicBezTo>
                  <a:cubicBezTo>
                    <a:pt x="2667" y="5592"/>
                    <a:pt x="2648" y="5622"/>
                    <a:pt x="2628" y="5641"/>
                  </a:cubicBezTo>
                  <a:cubicBezTo>
                    <a:pt x="2608" y="5671"/>
                    <a:pt x="2578" y="5691"/>
                    <a:pt x="2558" y="5721"/>
                  </a:cubicBezTo>
                  <a:cubicBezTo>
                    <a:pt x="2518" y="5770"/>
                    <a:pt x="2469" y="5820"/>
                    <a:pt x="2419" y="5869"/>
                  </a:cubicBezTo>
                  <a:cubicBezTo>
                    <a:pt x="2399" y="5889"/>
                    <a:pt x="2370" y="5909"/>
                    <a:pt x="2350" y="5939"/>
                  </a:cubicBezTo>
                  <a:cubicBezTo>
                    <a:pt x="2340" y="5948"/>
                    <a:pt x="2330" y="5959"/>
                    <a:pt x="2320" y="5959"/>
                  </a:cubicBezTo>
                  <a:lnTo>
                    <a:pt x="2291" y="5988"/>
                  </a:lnTo>
                  <a:cubicBezTo>
                    <a:pt x="2271" y="6008"/>
                    <a:pt x="2251" y="6028"/>
                    <a:pt x="2231" y="6038"/>
                  </a:cubicBezTo>
                  <a:lnTo>
                    <a:pt x="2201" y="6067"/>
                  </a:lnTo>
                  <a:cubicBezTo>
                    <a:pt x="2192" y="6067"/>
                    <a:pt x="2181" y="6078"/>
                    <a:pt x="2172" y="6087"/>
                  </a:cubicBezTo>
                  <a:cubicBezTo>
                    <a:pt x="2172" y="6097"/>
                    <a:pt x="2162" y="6097"/>
                    <a:pt x="2152" y="6107"/>
                  </a:cubicBezTo>
                  <a:lnTo>
                    <a:pt x="2142" y="6117"/>
                  </a:lnTo>
                  <a:cubicBezTo>
                    <a:pt x="2132" y="6117"/>
                    <a:pt x="2122" y="6127"/>
                    <a:pt x="2122" y="6137"/>
                  </a:cubicBezTo>
                  <a:cubicBezTo>
                    <a:pt x="2112" y="6137"/>
                    <a:pt x="2102" y="6147"/>
                    <a:pt x="2102" y="6147"/>
                  </a:cubicBezTo>
                  <a:cubicBezTo>
                    <a:pt x="2093" y="6147"/>
                    <a:pt x="2093" y="6157"/>
                    <a:pt x="2082" y="6157"/>
                  </a:cubicBezTo>
                  <a:cubicBezTo>
                    <a:pt x="2082" y="6166"/>
                    <a:pt x="2082" y="6166"/>
                    <a:pt x="2073" y="6166"/>
                  </a:cubicBezTo>
                  <a:cubicBezTo>
                    <a:pt x="2073" y="6177"/>
                    <a:pt x="2062" y="6177"/>
                    <a:pt x="2053" y="6186"/>
                  </a:cubicBezTo>
                  <a:cubicBezTo>
                    <a:pt x="2043" y="6186"/>
                    <a:pt x="2043" y="6197"/>
                    <a:pt x="2033" y="6197"/>
                  </a:cubicBezTo>
                  <a:lnTo>
                    <a:pt x="2023" y="6206"/>
                  </a:lnTo>
                  <a:cubicBezTo>
                    <a:pt x="2013" y="6216"/>
                    <a:pt x="2003" y="6216"/>
                    <a:pt x="2003" y="6226"/>
                  </a:cubicBezTo>
                  <a:cubicBezTo>
                    <a:pt x="1993" y="6226"/>
                    <a:pt x="1983" y="6236"/>
                    <a:pt x="1974" y="6236"/>
                  </a:cubicBezTo>
                  <a:cubicBezTo>
                    <a:pt x="1974" y="6246"/>
                    <a:pt x="1963" y="6246"/>
                    <a:pt x="1963" y="6246"/>
                  </a:cubicBezTo>
                  <a:cubicBezTo>
                    <a:pt x="1954" y="6256"/>
                    <a:pt x="1943" y="6256"/>
                    <a:pt x="1934" y="6266"/>
                  </a:cubicBezTo>
                  <a:cubicBezTo>
                    <a:pt x="1924" y="6276"/>
                    <a:pt x="1914" y="6276"/>
                    <a:pt x="1904" y="6285"/>
                  </a:cubicBezTo>
                  <a:cubicBezTo>
                    <a:pt x="1894" y="6296"/>
                    <a:pt x="1884" y="6296"/>
                    <a:pt x="1874" y="6305"/>
                  </a:cubicBezTo>
                  <a:cubicBezTo>
                    <a:pt x="1864" y="6316"/>
                    <a:pt x="1855" y="6325"/>
                    <a:pt x="1844" y="6325"/>
                  </a:cubicBezTo>
                  <a:cubicBezTo>
                    <a:pt x="1309" y="6662"/>
                    <a:pt x="675" y="6860"/>
                    <a:pt x="0" y="6860"/>
                  </a:cubicBezTo>
                  <a:lnTo>
                    <a:pt x="0" y="7426"/>
                  </a:lnTo>
                  <a:cubicBezTo>
                    <a:pt x="744" y="7426"/>
                    <a:pt x="1448" y="7217"/>
                    <a:pt x="2043" y="6860"/>
                  </a:cubicBezTo>
                  <a:lnTo>
                    <a:pt x="21086" y="6860"/>
                  </a:lnTo>
                  <a:cubicBezTo>
                    <a:pt x="22027" y="6860"/>
                    <a:pt x="22890" y="6484"/>
                    <a:pt x="23505" y="5860"/>
                  </a:cubicBezTo>
                  <a:cubicBezTo>
                    <a:pt x="24139" y="5225"/>
                    <a:pt x="24525" y="4353"/>
                    <a:pt x="24516" y="3391"/>
                  </a:cubicBezTo>
                  <a:cubicBezTo>
                    <a:pt x="24486" y="1498"/>
                    <a:pt x="22890" y="1"/>
                    <a:pt x="209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1"/>
            <p:cNvSpPr/>
            <p:nvPr/>
          </p:nvSpPr>
          <p:spPr>
            <a:xfrm>
              <a:off x="3015317" y="1130325"/>
              <a:ext cx="436363" cy="436363"/>
            </a:xfrm>
            <a:custGeom>
              <a:rect b="b" l="l" r="r" t="t"/>
              <a:pathLst>
                <a:path extrusionOk="0" h="3996" w="3996">
                  <a:moveTo>
                    <a:pt x="3995" y="1"/>
                  </a:moveTo>
                  <a:cubicBezTo>
                    <a:pt x="1795" y="1"/>
                    <a:pt x="1" y="1795"/>
                    <a:pt x="1" y="3995"/>
                  </a:cubicBezTo>
                  <a:lnTo>
                    <a:pt x="566" y="3995"/>
                  </a:lnTo>
                  <a:cubicBezTo>
                    <a:pt x="566" y="3044"/>
                    <a:pt x="953" y="2191"/>
                    <a:pt x="1567" y="1567"/>
                  </a:cubicBezTo>
                  <a:cubicBezTo>
                    <a:pt x="2191" y="953"/>
                    <a:pt x="3044" y="566"/>
                    <a:pt x="3995" y="566"/>
                  </a:cubicBezTo>
                  <a:lnTo>
                    <a:pt x="39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1"/>
            <p:cNvSpPr/>
            <p:nvPr/>
          </p:nvSpPr>
          <p:spPr>
            <a:xfrm>
              <a:off x="3826106" y="1565478"/>
              <a:ext cx="109" cy="1201"/>
            </a:xfrm>
            <a:custGeom>
              <a:rect b="b" l="l" r="r" t="t"/>
              <a:pathLst>
                <a:path extrusionOk="0" h="11" w="1">
                  <a:moveTo>
                    <a:pt x="0" y="10"/>
                  </a:moveTo>
                  <a:lnTo>
                    <a:pt x="0" y="1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1"/>
            <p:cNvSpPr/>
            <p:nvPr/>
          </p:nvSpPr>
          <p:spPr>
            <a:xfrm>
              <a:off x="3812019" y="1666158"/>
              <a:ext cx="1201" cy="3385"/>
            </a:xfrm>
            <a:custGeom>
              <a:rect b="b" l="l" r="r" t="t"/>
              <a:pathLst>
                <a:path extrusionOk="0" h="31" w="11">
                  <a:moveTo>
                    <a:pt x="10" y="0"/>
                  </a:moveTo>
                  <a:cubicBezTo>
                    <a:pt x="10" y="4"/>
                    <a:pt x="9" y="8"/>
                    <a:pt x="7" y="11"/>
                  </a:cubicBezTo>
                  <a:lnTo>
                    <a:pt x="7" y="11"/>
                  </a:lnTo>
                  <a:cubicBezTo>
                    <a:pt x="8" y="11"/>
                    <a:pt x="9" y="11"/>
                    <a:pt x="10" y="11"/>
                  </a:cubicBezTo>
                  <a:lnTo>
                    <a:pt x="10" y="0"/>
                  </a:lnTo>
                  <a:close/>
                  <a:moveTo>
                    <a:pt x="7" y="11"/>
                  </a:moveTo>
                  <a:lnTo>
                    <a:pt x="7" y="11"/>
                  </a:lnTo>
                  <a:cubicBezTo>
                    <a:pt x="4" y="12"/>
                    <a:pt x="2" y="15"/>
                    <a:pt x="1" y="20"/>
                  </a:cubicBezTo>
                  <a:lnTo>
                    <a:pt x="1" y="20"/>
                  </a:lnTo>
                  <a:cubicBezTo>
                    <a:pt x="3" y="19"/>
                    <a:pt x="5" y="15"/>
                    <a:pt x="7" y="11"/>
                  </a:cubicBezTo>
                  <a:close/>
                  <a:moveTo>
                    <a:pt x="1" y="20"/>
                  </a:moveTo>
                  <a:cubicBezTo>
                    <a:pt x="1" y="20"/>
                    <a:pt x="1" y="20"/>
                    <a:pt x="1" y="20"/>
                  </a:cubicBezTo>
                  <a:lnTo>
                    <a:pt x="1" y="31"/>
                  </a:lnTo>
                  <a:cubicBezTo>
                    <a:pt x="1" y="27"/>
                    <a:pt x="1" y="23"/>
                    <a:pt x="1" y="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1"/>
            <p:cNvSpPr/>
            <p:nvPr/>
          </p:nvSpPr>
          <p:spPr>
            <a:xfrm>
              <a:off x="3813111" y="1657532"/>
              <a:ext cx="2293" cy="7644"/>
            </a:xfrm>
            <a:custGeom>
              <a:rect b="b" l="l" r="r" t="t"/>
              <a:pathLst>
                <a:path extrusionOk="0" h="70" w="21">
                  <a:moveTo>
                    <a:pt x="20" y="0"/>
                  </a:moveTo>
                  <a:cubicBezTo>
                    <a:pt x="20" y="5"/>
                    <a:pt x="18" y="12"/>
                    <a:pt x="16" y="18"/>
                  </a:cubicBezTo>
                  <a:lnTo>
                    <a:pt x="16" y="18"/>
                  </a:lnTo>
                  <a:cubicBezTo>
                    <a:pt x="20" y="15"/>
                    <a:pt x="20" y="8"/>
                    <a:pt x="20" y="0"/>
                  </a:cubicBezTo>
                  <a:close/>
                  <a:moveTo>
                    <a:pt x="16" y="18"/>
                  </a:moveTo>
                  <a:cubicBezTo>
                    <a:pt x="15" y="19"/>
                    <a:pt x="13" y="20"/>
                    <a:pt x="11" y="20"/>
                  </a:cubicBezTo>
                  <a:lnTo>
                    <a:pt x="11" y="40"/>
                  </a:lnTo>
                  <a:cubicBezTo>
                    <a:pt x="11" y="35"/>
                    <a:pt x="14" y="26"/>
                    <a:pt x="16" y="18"/>
                  </a:cubicBezTo>
                  <a:close/>
                  <a:moveTo>
                    <a:pt x="11" y="40"/>
                  </a:moveTo>
                  <a:cubicBezTo>
                    <a:pt x="11" y="50"/>
                    <a:pt x="1" y="60"/>
                    <a:pt x="0" y="70"/>
                  </a:cubicBezTo>
                  <a:lnTo>
                    <a:pt x="0" y="70"/>
                  </a:lnTo>
                  <a:cubicBezTo>
                    <a:pt x="1" y="60"/>
                    <a:pt x="11" y="60"/>
                    <a:pt x="11" y="50"/>
                  </a:cubicBezTo>
                  <a:lnTo>
                    <a:pt x="11" y="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1"/>
            <p:cNvSpPr/>
            <p:nvPr/>
          </p:nvSpPr>
          <p:spPr>
            <a:xfrm>
              <a:off x="3815295" y="1653164"/>
              <a:ext cx="1201" cy="4477"/>
            </a:xfrm>
            <a:custGeom>
              <a:rect b="b" l="l" r="r" t="t"/>
              <a:pathLst>
                <a:path extrusionOk="0" h="41" w="11">
                  <a:moveTo>
                    <a:pt x="11" y="1"/>
                  </a:moveTo>
                  <a:cubicBezTo>
                    <a:pt x="11" y="4"/>
                    <a:pt x="11" y="8"/>
                    <a:pt x="10" y="11"/>
                  </a:cubicBezTo>
                  <a:lnTo>
                    <a:pt x="10" y="11"/>
                  </a:lnTo>
                  <a:cubicBezTo>
                    <a:pt x="10" y="11"/>
                    <a:pt x="10" y="11"/>
                    <a:pt x="11" y="11"/>
                  </a:cubicBezTo>
                  <a:lnTo>
                    <a:pt x="11" y="1"/>
                  </a:lnTo>
                  <a:close/>
                  <a:moveTo>
                    <a:pt x="10" y="11"/>
                  </a:moveTo>
                  <a:lnTo>
                    <a:pt x="10" y="11"/>
                  </a:lnTo>
                  <a:cubicBezTo>
                    <a:pt x="4" y="17"/>
                    <a:pt x="1" y="24"/>
                    <a:pt x="1" y="30"/>
                  </a:cubicBezTo>
                  <a:lnTo>
                    <a:pt x="1" y="30"/>
                  </a:lnTo>
                  <a:cubicBezTo>
                    <a:pt x="7" y="24"/>
                    <a:pt x="9" y="18"/>
                    <a:pt x="10" y="11"/>
                  </a:cubicBezTo>
                  <a:close/>
                  <a:moveTo>
                    <a:pt x="1" y="30"/>
                  </a:moveTo>
                  <a:lnTo>
                    <a:pt x="1" y="30"/>
                  </a:lnTo>
                  <a:cubicBezTo>
                    <a:pt x="1" y="30"/>
                    <a:pt x="0" y="31"/>
                    <a:pt x="0" y="31"/>
                  </a:cubicBezTo>
                  <a:lnTo>
                    <a:pt x="0" y="40"/>
                  </a:lnTo>
                  <a:cubicBezTo>
                    <a:pt x="0" y="37"/>
                    <a:pt x="0" y="34"/>
                    <a:pt x="1" y="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1"/>
            <p:cNvSpPr/>
            <p:nvPr/>
          </p:nvSpPr>
          <p:spPr>
            <a:xfrm>
              <a:off x="3817479" y="1642353"/>
              <a:ext cx="1201" cy="4477"/>
            </a:xfrm>
            <a:custGeom>
              <a:rect b="b" l="l" r="r" t="t"/>
              <a:pathLst>
                <a:path extrusionOk="0" h="41" w="11">
                  <a:moveTo>
                    <a:pt x="0" y="31"/>
                  </a:moveTo>
                  <a:cubicBezTo>
                    <a:pt x="10" y="20"/>
                    <a:pt x="10" y="11"/>
                    <a:pt x="10" y="0"/>
                  </a:cubicBezTo>
                  <a:cubicBezTo>
                    <a:pt x="10" y="11"/>
                    <a:pt x="10" y="20"/>
                    <a:pt x="0" y="31"/>
                  </a:cubicBezTo>
                  <a:lnTo>
                    <a:pt x="0" y="40"/>
                  </a:lnTo>
                  <a:lnTo>
                    <a:pt x="0" y="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1"/>
            <p:cNvSpPr/>
            <p:nvPr/>
          </p:nvSpPr>
          <p:spPr>
            <a:xfrm>
              <a:off x="3825014" y="1594743"/>
              <a:ext cx="109" cy="109"/>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1"/>
            <p:cNvSpPr/>
            <p:nvPr/>
          </p:nvSpPr>
          <p:spPr>
            <a:xfrm>
              <a:off x="3825014" y="1594743"/>
              <a:ext cx="109" cy="4368"/>
            </a:xfrm>
            <a:custGeom>
              <a:rect b="b" l="l" r="r" t="t"/>
              <a:pathLst>
                <a:path extrusionOk="0" h="40" w="1">
                  <a:moveTo>
                    <a:pt x="1" y="4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1"/>
            <p:cNvSpPr/>
            <p:nvPr/>
          </p:nvSpPr>
          <p:spPr>
            <a:xfrm>
              <a:off x="3821738" y="1602278"/>
              <a:ext cx="3385" cy="21840"/>
            </a:xfrm>
            <a:custGeom>
              <a:rect b="b" l="l" r="r" t="t"/>
              <a:pathLst>
                <a:path extrusionOk="0" h="200" w="31">
                  <a:moveTo>
                    <a:pt x="31" y="1"/>
                  </a:moveTo>
                  <a:cubicBezTo>
                    <a:pt x="31" y="2"/>
                    <a:pt x="30" y="4"/>
                    <a:pt x="30" y="5"/>
                  </a:cubicBezTo>
                  <a:lnTo>
                    <a:pt x="30" y="5"/>
                  </a:lnTo>
                  <a:cubicBezTo>
                    <a:pt x="31" y="4"/>
                    <a:pt x="31" y="2"/>
                    <a:pt x="31" y="1"/>
                  </a:cubicBezTo>
                  <a:close/>
                  <a:moveTo>
                    <a:pt x="30" y="5"/>
                  </a:moveTo>
                  <a:cubicBezTo>
                    <a:pt x="28" y="14"/>
                    <a:pt x="21" y="22"/>
                    <a:pt x="21" y="30"/>
                  </a:cubicBezTo>
                  <a:lnTo>
                    <a:pt x="21" y="69"/>
                  </a:lnTo>
                  <a:lnTo>
                    <a:pt x="21" y="69"/>
                  </a:lnTo>
                  <a:cubicBezTo>
                    <a:pt x="24" y="48"/>
                    <a:pt x="27" y="27"/>
                    <a:pt x="30" y="5"/>
                  </a:cubicBezTo>
                  <a:close/>
                  <a:moveTo>
                    <a:pt x="21" y="69"/>
                  </a:moveTo>
                  <a:cubicBezTo>
                    <a:pt x="19" y="81"/>
                    <a:pt x="17" y="92"/>
                    <a:pt x="15" y="104"/>
                  </a:cubicBezTo>
                  <a:lnTo>
                    <a:pt x="15" y="104"/>
                  </a:lnTo>
                  <a:cubicBezTo>
                    <a:pt x="21" y="94"/>
                    <a:pt x="21" y="79"/>
                    <a:pt x="21" y="70"/>
                  </a:cubicBezTo>
                  <a:lnTo>
                    <a:pt x="21" y="69"/>
                  </a:lnTo>
                  <a:close/>
                  <a:moveTo>
                    <a:pt x="15" y="104"/>
                  </a:moveTo>
                  <a:lnTo>
                    <a:pt x="15" y="104"/>
                  </a:lnTo>
                  <a:cubicBezTo>
                    <a:pt x="14" y="106"/>
                    <a:pt x="13" y="108"/>
                    <a:pt x="11" y="110"/>
                  </a:cubicBezTo>
                  <a:lnTo>
                    <a:pt x="11" y="120"/>
                  </a:lnTo>
                  <a:lnTo>
                    <a:pt x="11" y="131"/>
                  </a:lnTo>
                  <a:lnTo>
                    <a:pt x="11" y="131"/>
                  </a:lnTo>
                  <a:cubicBezTo>
                    <a:pt x="12" y="122"/>
                    <a:pt x="14" y="113"/>
                    <a:pt x="15" y="104"/>
                  </a:cubicBezTo>
                  <a:close/>
                  <a:moveTo>
                    <a:pt x="11" y="131"/>
                  </a:moveTo>
                  <a:cubicBezTo>
                    <a:pt x="9" y="147"/>
                    <a:pt x="6" y="163"/>
                    <a:pt x="4" y="179"/>
                  </a:cubicBezTo>
                  <a:lnTo>
                    <a:pt x="4" y="179"/>
                  </a:lnTo>
                  <a:cubicBezTo>
                    <a:pt x="11" y="177"/>
                    <a:pt x="11" y="169"/>
                    <a:pt x="11" y="169"/>
                  </a:cubicBezTo>
                  <a:lnTo>
                    <a:pt x="11" y="149"/>
                  </a:lnTo>
                  <a:lnTo>
                    <a:pt x="11" y="131"/>
                  </a:lnTo>
                  <a:close/>
                  <a:moveTo>
                    <a:pt x="4" y="179"/>
                  </a:moveTo>
                  <a:lnTo>
                    <a:pt x="4" y="179"/>
                  </a:lnTo>
                  <a:cubicBezTo>
                    <a:pt x="3" y="179"/>
                    <a:pt x="2" y="179"/>
                    <a:pt x="1" y="179"/>
                  </a:cubicBezTo>
                  <a:lnTo>
                    <a:pt x="1" y="199"/>
                  </a:lnTo>
                  <a:cubicBezTo>
                    <a:pt x="2" y="192"/>
                    <a:pt x="3" y="186"/>
                    <a:pt x="4" y="1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1"/>
            <p:cNvSpPr/>
            <p:nvPr/>
          </p:nvSpPr>
          <p:spPr>
            <a:xfrm>
              <a:off x="3825014" y="1599002"/>
              <a:ext cx="109" cy="3385"/>
            </a:xfrm>
            <a:custGeom>
              <a:rect b="b" l="l" r="r" t="t"/>
              <a:pathLst>
                <a:path extrusionOk="0" h="31" w="1">
                  <a:moveTo>
                    <a:pt x="1" y="31"/>
                  </a:moveTo>
                  <a:lnTo>
                    <a:pt x="1" y="1"/>
                  </a:lnTo>
                  <a:lnTo>
                    <a:pt x="1" y="1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1"/>
            <p:cNvSpPr/>
            <p:nvPr/>
          </p:nvSpPr>
          <p:spPr>
            <a:xfrm>
              <a:off x="3825014" y="1588191"/>
              <a:ext cx="1201" cy="6661"/>
            </a:xfrm>
            <a:custGeom>
              <a:rect b="b" l="l" r="r" t="t"/>
              <a:pathLst>
                <a:path extrusionOk="0" h="61" w="11">
                  <a:moveTo>
                    <a:pt x="10" y="1"/>
                  </a:moveTo>
                  <a:cubicBezTo>
                    <a:pt x="10" y="7"/>
                    <a:pt x="9" y="13"/>
                    <a:pt x="8" y="19"/>
                  </a:cubicBezTo>
                  <a:lnTo>
                    <a:pt x="8" y="19"/>
                  </a:lnTo>
                  <a:cubicBezTo>
                    <a:pt x="10" y="13"/>
                    <a:pt x="10" y="7"/>
                    <a:pt x="10" y="1"/>
                  </a:cubicBezTo>
                  <a:close/>
                  <a:moveTo>
                    <a:pt x="8" y="19"/>
                  </a:moveTo>
                  <a:lnTo>
                    <a:pt x="8" y="19"/>
                  </a:lnTo>
                  <a:cubicBezTo>
                    <a:pt x="7" y="23"/>
                    <a:pt x="5" y="27"/>
                    <a:pt x="1" y="31"/>
                  </a:cubicBezTo>
                  <a:lnTo>
                    <a:pt x="1" y="60"/>
                  </a:lnTo>
                  <a:cubicBezTo>
                    <a:pt x="1" y="46"/>
                    <a:pt x="5" y="33"/>
                    <a:pt x="8" y="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1"/>
            <p:cNvSpPr/>
            <p:nvPr/>
          </p:nvSpPr>
          <p:spPr>
            <a:xfrm>
              <a:off x="3820755" y="1624991"/>
              <a:ext cx="1092" cy="8845"/>
            </a:xfrm>
            <a:custGeom>
              <a:rect b="b" l="l" r="r" t="t"/>
              <a:pathLst>
                <a:path extrusionOk="0" h="81" w="10">
                  <a:moveTo>
                    <a:pt x="10" y="1"/>
                  </a:moveTo>
                  <a:cubicBezTo>
                    <a:pt x="10" y="9"/>
                    <a:pt x="9" y="17"/>
                    <a:pt x="8" y="25"/>
                  </a:cubicBezTo>
                  <a:lnTo>
                    <a:pt x="8" y="25"/>
                  </a:lnTo>
                  <a:cubicBezTo>
                    <a:pt x="10" y="16"/>
                    <a:pt x="10" y="7"/>
                    <a:pt x="10" y="1"/>
                  </a:cubicBezTo>
                  <a:close/>
                  <a:moveTo>
                    <a:pt x="8" y="25"/>
                  </a:moveTo>
                  <a:cubicBezTo>
                    <a:pt x="6" y="31"/>
                    <a:pt x="4" y="36"/>
                    <a:pt x="0" y="40"/>
                  </a:cubicBezTo>
                  <a:lnTo>
                    <a:pt x="0" y="71"/>
                  </a:lnTo>
                  <a:lnTo>
                    <a:pt x="0" y="80"/>
                  </a:lnTo>
                  <a:cubicBezTo>
                    <a:pt x="0" y="59"/>
                    <a:pt x="5" y="43"/>
                    <a:pt x="8" y="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1"/>
            <p:cNvSpPr/>
            <p:nvPr/>
          </p:nvSpPr>
          <p:spPr>
            <a:xfrm>
              <a:off x="3821738" y="1624008"/>
              <a:ext cx="109" cy="1092"/>
            </a:xfrm>
            <a:custGeom>
              <a:rect b="b" l="l" r="r" t="t"/>
              <a:pathLst>
                <a:path extrusionOk="0" h="10" w="1">
                  <a:moveTo>
                    <a:pt x="1" y="10"/>
                  </a:moveTo>
                  <a:lnTo>
                    <a:pt x="1" y="0"/>
                  </a:lnTo>
                  <a:lnTo>
                    <a:pt x="1" y="1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1"/>
            <p:cNvSpPr/>
            <p:nvPr/>
          </p:nvSpPr>
          <p:spPr>
            <a:xfrm>
              <a:off x="3826106" y="1566570"/>
              <a:ext cx="109" cy="21731"/>
            </a:xfrm>
            <a:custGeom>
              <a:rect b="b" l="l" r="r" t="t"/>
              <a:pathLst>
                <a:path extrusionOk="0" h="199" w="1">
                  <a:moveTo>
                    <a:pt x="0" y="0"/>
                  </a:moveTo>
                  <a:lnTo>
                    <a:pt x="0" y="0"/>
                  </a:lnTo>
                  <a:lnTo>
                    <a:pt x="0" y="179"/>
                  </a:lnTo>
                  <a:lnTo>
                    <a:pt x="0" y="199"/>
                  </a:lnTo>
                  <a:lnTo>
                    <a:pt x="0" y="199"/>
                  </a:lnTo>
                  <a:lnTo>
                    <a:pt x="0" y="199"/>
                  </a:lnTo>
                  <a:lnTo>
                    <a:pt x="0" y="169"/>
                  </a:lnTo>
                  <a:lnTo>
                    <a:pt x="0" y="110"/>
                  </a:lnTo>
                  <a:lnTo>
                    <a:pt x="0" y="100"/>
                  </a:lnTo>
                  <a:lnTo>
                    <a:pt x="0" y="80"/>
                  </a:lnTo>
                  <a:lnTo>
                    <a:pt x="0" y="60"/>
                  </a:lnTo>
                  <a:lnTo>
                    <a:pt x="0" y="4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1"/>
            <p:cNvSpPr/>
            <p:nvPr/>
          </p:nvSpPr>
          <p:spPr>
            <a:xfrm>
              <a:off x="3177693" y="1292702"/>
              <a:ext cx="547856" cy="547856"/>
            </a:xfrm>
            <a:custGeom>
              <a:rect b="b" l="l" r="r" t="t"/>
              <a:pathLst>
                <a:path extrusionOk="0" h="5017" w="5017">
                  <a:moveTo>
                    <a:pt x="2508" y="1"/>
                  </a:moveTo>
                  <a:cubicBezTo>
                    <a:pt x="1121" y="1"/>
                    <a:pt x="1" y="1121"/>
                    <a:pt x="1" y="2508"/>
                  </a:cubicBezTo>
                  <a:cubicBezTo>
                    <a:pt x="1" y="3896"/>
                    <a:pt x="1121" y="5017"/>
                    <a:pt x="2508" y="5017"/>
                  </a:cubicBezTo>
                  <a:cubicBezTo>
                    <a:pt x="3896" y="5017"/>
                    <a:pt x="5017" y="3896"/>
                    <a:pt x="5017" y="2508"/>
                  </a:cubicBezTo>
                  <a:cubicBezTo>
                    <a:pt x="5017" y="1121"/>
                    <a:pt x="3896" y="1"/>
                    <a:pt x="2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1"/>
            <p:cNvSpPr txBox="1"/>
            <p:nvPr/>
          </p:nvSpPr>
          <p:spPr>
            <a:xfrm>
              <a:off x="2960770" y="1277126"/>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01</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439" name="Google Shape;439;p21"/>
            <p:cNvSpPr txBox="1"/>
            <p:nvPr/>
          </p:nvSpPr>
          <p:spPr>
            <a:xfrm>
              <a:off x="3773405" y="1176414"/>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LOCATION &amp; ENVIRONMENT</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440" name="Google Shape;440;p21"/>
          <p:cNvGrpSpPr/>
          <p:nvPr/>
        </p:nvGrpSpPr>
        <p:grpSpPr>
          <a:xfrm>
            <a:off x="944192" y="3469479"/>
            <a:ext cx="3166202" cy="872616"/>
            <a:chOff x="2963596" y="2956439"/>
            <a:chExt cx="3166202" cy="872616"/>
          </a:xfrm>
        </p:grpSpPr>
        <p:sp>
          <p:nvSpPr>
            <p:cNvPr id="441" name="Google Shape;441;p21"/>
            <p:cNvSpPr/>
            <p:nvPr/>
          </p:nvSpPr>
          <p:spPr>
            <a:xfrm>
              <a:off x="3451559" y="3018245"/>
              <a:ext cx="2678239" cy="810810"/>
            </a:xfrm>
            <a:custGeom>
              <a:rect b="b" l="l" r="r" t="t"/>
              <a:pathLst>
                <a:path extrusionOk="0" h="7425" w="24526">
                  <a:moveTo>
                    <a:pt x="6860" y="0"/>
                  </a:moveTo>
                  <a:cubicBezTo>
                    <a:pt x="4977" y="0"/>
                    <a:pt x="3441" y="1527"/>
                    <a:pt x="3430" y="3420"/>
                  </a:cubicBezTo>
                  <a:lnTo>
                    <a:pt x="3430" y="3430"/>
                  </a:lnTo>
                  <a:cubicBezTo>
                    <a:pt x="3430" y="3629"/>
                    <a:pt x="3421" y="3817"/>
                    <a:pt x="3381" y="4005"/>
                  </a:cubicBezTo>
                  <a:lnTo>
                    <a:pt x="3381" y="4045"/>
                  </a:lnTo>
                  <a:cubicBezTo>
                    <a:pt x="3371" y="4065"/>
                    <a:pt x="3371" y="4085"/>
                    <a:pt x="3371" y="4104"/>
                  </a:cubicBezTo>
                  <a:cubicBezTo>
                    <a:pt x="3361" y="4124"/>
                    <a:pt x="3361" y="4154"/>
                    <a:pt x="3351" y="4173"/>
                  </a:cubicBezTo>
                  <a:cubicBezTo>
                    <a:pt x="3351" y="4184"/>
                    <a:pt x="3342" y="4204"/>
                    <a:pt x="3342" y="4223"/>
                  </a:cubicBezTo>
                  <a:cubicBezTo>
                    <a:pt x="3342" y="4233"/>
                    <a:pt x="3331" y="4253"/>
                    <a:pt x="3331" y="4273"/>
                  </a:cubicBezTo>
                  <a:lnTo>
                    <a:pt x="3302" y="4362"/>
                  </a:lnTo>
                  <a:cubicBezTo>
                    <a:pt x="3302" y="4372"/>
                    <a:pt x="3302" y="4382"/>
                    <a:pt x="3292" y="4391"/>
                  </a:cubicBezTo>
                  <a:lnTo>
                    <a:pt x="3292" y="4411"/>
                  </a:lnTo>
                  <a:cubicBezTo>
                    <a:pt x="3292" y="4422"/>
                    <a:pt x="3292" y="4422"/>
                    <a:pt x="3282" y="4422"/>
                  </a:cubicBezTo>
                  <a:lnTo>
                    <a:pt x="3282" y="4441"/>
                  </a:lnTo>
                  <a:lnTo>
                    <a:pt x="3282" y="4451"/>
                  </a:lnTo>
                  <a:cubicBezTo>
                    <a:pt x="3272" y="4461"/>
                    <a:pt x="3272" y="4471"/>
                    <a:pt x="3272" y="4481"/>
                  </a:cubicBezTo>
                  <a:cubicBezTo>
                    <a:pt x="3262" y="4501"/>
                    <a:pt x="3262" y="4510"/>
                    <a:pt x="3252" y="4521"/>
                  </a:cubicBezTo>
                  <a:cubicBezTo>
                    <a:pt x="3252" y="4541"/>
                    <a:pt x="3242" y="4560"/>
                    <a:pt x="3232" y="4580"/>
                  </a:cubicBezTo>
                  <a:cubicBezTo>
                    <a:pt x="3223" y="4620"/>
                    <a:pt x="3212" y="4649"/>
                    <a:pt x="3203" y="4679"/>
                  </a:cubicBezTo>
                  <a:cubicBezTo>
                    <a:pt x="3192" y="4689"/>
                    <a:pt x="3192" y="4699"/>
                    <a:pt x="3183" y="4719"/>
                  </a:cubicBezTo>
                  <a:lnTo>
                    <a:pt x="3183" y="4729"/>
                  </a:lnTo>
                  <a:cubicBezTo>
                    <a:pt x="3173" y="4739"/>
                    <a:pt x="3173" y="4739"/>
                    <a:pt x="3173" y="4748"/>
                  </a:cubicBezTo>
                  <a:cubicBezTo>
                    <a:pt x="3173" y="4748"/>
                    <a:pt x="3163" y="4759"/>
                    <a:pt x="3163" y="4768"/>
                  </a:cubicBezTo>
                  <a:cubicBezTo>
                    <a:pt x="3163" y="4768"/>
                    <a:pt x="3163" y="4778"/>
                    <a:pt x="3153" y="4778"/>
                  </a:cubicBezTo>
                  <a:lnTo>
                    <a:pt x="3153" y="4788"/>
                  </a:lnTo>
                  <a:cubicBezTo>
                    <a:pt x="3153" y="4798"/>
                    <a:pt x="3153" y="4798"/>
                    <a:pt x="3143" y="4808"/>
                  </a:cubicBezTo>
                  <a:lnTo>
                    <a:pt x="3143" y="4818"/>
                  </a:lnTo>
                  <a:cubicBezTo>
                    <a:pt x="3133" y="4828"/>
                    <a:pt x="3133" y="4828"/>
                    <a:pt x="3133" y="4838"/>
                  </a:cubicBezTo>
                  <a:cubicBezTo>
                    <a:pt x="3133" y="4847"/>
                    <a:pt x="3123" y="4847"/>
                    <a:pt x="3123" y="4847"/>
                  </a:cubicBezTo>
                  <a:lnTo>
                    <a:pt x="3123" y="4858"/>
                  </a:lnTo>
                  <a:lnTo>
                    <a:pt x="3123" y="4867"/>
                  </a:lnTo>
                  <a:cubicBezTo>
                    <a:pt x="3113" y="4867"/>
                    <a:pt x="3113" y="4867"/>
                    <a:pt x="3113" y="4878"/>
                  </a:cubicBezTo>
                  <a:lnTo>
                    <a:pt x="3113" y="4887"/>
                  </a:lnTo>
                  <a:cubicBezTo>
                    <a:pt x="3104" y="4887"/>
                    <a:pt x="3104" y="4897"/>
                    <a:pt x="3104" y="4897"/>
                  </a:cubicBezTo>
                  <a:lnTo>
                    <a:pt x="3104" y="4907"/>
                  </a:lnTo>
                  <a:cubicBezTo>
                    <a:pt x="3093" y="4917"/>
                    <a:pt x="3093" y="4927"/>
                    <a:pt x="3084" y="4937"/>
                  </a:cubicBezTo>
                  <a:cubicBezTo>
                    <a:pt x="3084" y="4947"/>
                    <a:pt x="3074" y="4966"/>
                    <a:pt x="3064" y="4977"/>
                  </a:cubicBezTo>
                  <a:cubicBezTo>
                    <a:pt x="3064" y="4986"/>
                    <a:pt x="3054" y="4997"/>
                    <a:pt x="3054" y="5006"/>
                  </a:cubicBezTo>
                  <a:cubicBezTo>
                    <a:pt x="3054" y="5006"/>
                    <a:pt x="3044" y="5006"/>
                    <a:pt x="3044" y="5016"/>
                  </a:cubicBezTo>
                  <a:cubicBezTo>
                    <a:pt x="3034" y="5036"/>
                    <a:pt x="3024" y="5066"/>
                    <a:pt x="3005" y="5085"/>
                  </a:cubicBezTo>
                  <a:lnTo>
                    <a:pt x="2974" y="5145"/>
                  </a:lnTo>
                  <a:cubicBezTo>
                    <a:pt x="2965" y="5155"/>
                    <a:pt x="2965" y="5165"/>
                    <a:pt x="2955" y="5175"/>
                  </a:cubicBezTo>
                  <a:cubicBezTo>
                    <a:pt x="2945" y="5195"/>
                    <a:pt x="2935" y="5215"/>
                    <a:pt x="2925" y="5224"/>
                  </a:cubicBezTo>
                  <a:cubicBezTo>
                    <a:pt x="2886" y="5294"/>
                    <a:pt x="2846" y="5353"/>
                    <a:pt x="2796" y="5413"/>
                  </a:cubicBezTo>
                  <a:cubicBezTo>
                    <a:pt x="2756" y="5472"/>
                    <a:pt x="2717" y="5522"/>
                    <a:pt x="2677" y="5581"/>
                  </a:cubicBezTo>
                  <a:cubicBezTo>
                    <a:pt x="2657" y="5601"/>
                    <a:pt x="2637" y="5631"/>
                    <a:pt x="2618" y="5651"/>
                  </a:cubicBezTo>
                  <a:cubicBezTo>
                    <a:pt x="2568" y="5710"/>
                    <a:pt x="2529" y="5759"/>
                    <a:pt x="2479" y="5799"/>
                  </a:cubicBezTo>
                  <a:cubicBezTo>
                    <a:pt x="2469" y="5819"/>
                    <a:pt x="2459" y="5829"/>
                    <a:pt x="2449" y="5839"/>
                  </a:cubicBezTo>
                  <a:lnTo>
                    <a:pt x="2419" y="5869"/>
                  </a:lnTo>
                  <a:lnTo>
                    <a:pt x="2360" y="5928"/>
                  </a:lnTo>
                  <a:cubicBezTo>
                    <a:pt x="2320" y="5958"/>
                    <a:pt x="2280" y="5997"/>
                    <a:pt x="2231" y="6037"/>
                  </a:cubicBezTo>
                  <a:cubicBezTo>
                    <a:pt x="2211" y="6057"/>
                    <a:pt x="2192" y="6077"/>
                    <a:pt x="2172" y="6087"/>
                  </a:cubicBezTo>
                  <a:lnTo>
                    <a:pt x="2152" y="6107"/>
                  </a:lnTo>
                  <a:cubicBezTo>
                    <a:pt x="2142" y="6116"/>
                    <a:pt x="2142" y="6116"/>
                    <a:pt x="2132" y="6116"/>
                  </a:cubicBezTo>
                  <a:cubicBezTo>
                    <a:pt x="2132" y="6127"/>
                    <a:pt x="2122" y="6127"/>
                    <a:pt x="2112" y="6136"/>
                  </a:cubicBezTo>
                  <a:cubicBezTo>
                    <a:pt x="2102" y="6146"/>
                    <a:pt x="2093" y="6146"/>
                    <a:pt x="2093" y="6156"/>
                  </a:cubicBezTo>
                  <a:cubicBezTo>
                    <a:pt x="2082" y="6156"/>
                    <a:pt x="2082" y="6156"/>
                    <a:pt x="2082" y="6166"/>
                  </a:cubicBezTo>
                  <a:lnTo>
                    <a:pt x="2073" y="6166"/>
                  </a:lnTo>
                  <a:lnTo>
                    <a:pt x="2062" y="6176"/>
                  </a:lnTo>
                  <a:cubicBezTo>
                    <a:pt x="2053" y="6176"/>
                    <a:pt x="2043" y="6186"/>
                    <a:pt x="2043" y="6196"/>
                  </a:cubicBezTo>
                  <a:cubicBezTo>
                    <a:pt x="2033" y="6196"/>
                    <a:pt x="2023" y="6206"/>
                    <a:pt x="2013" y="6206"/>
                  </a:cubicBezTo>
                  <a:lnTo>
                    <a:pt x="2013" y="6215"/>
                  </a:lnTo>
                  <a:cubicBezTo>
                    <a:pt x="1795" y="6365"/>
                    <a:pt x="1567" y="6493"/>
                    <a:pt x="1319" y="6602"/>
                  </a:cubicBezTo>
                  <a:cubicBezTo>
                    <a:pt x="1319" y="6602"/>
                    <a:pt x="1309" y="6602"/>
                    <a:pt x="1299" y="6612"/>
                  </a:cubicBezTo>
                  <a:lnTo>
                    <a:pt x="1210" y="6642"/>
                  </a:lnTo>
                  <a:cubicBezTo>
                    <a:pt x="1200" y="6652"/>
                    <a:pt x="1181" y="6652"/>
                    <a:pt x="1161" y="6662"/>
                  </a:cubicBezTo>
                  <a:cubicBezTo>
                    <a:pt x="1150" y="6662"/>
                    <a:pt x="1141" y="6671"/>
                    <a:pt x="1131" y="6671"/>
                  </a:cubicBezTo>
                  <a:cubicBezTo>
                    <a:pt x="1121" y="6671"/>
                    <a:pt x="1111" y="6682"/>
                    <a:pt x="1101" y="6682"/>
                  </a:cubicBezTo>
                  <a:cubicBezTo>
                    <a:pt x="1091" y="6682"/>
                    <a:pt x="1081" y="6691"/>
                    <a:pt x="1071" y="6691"/>
                  </a:cubicBezTo>
                  <a:cubicBezTo>
                    <a:pt x="1051" y="6702"/>
                    <a:pt x="1042" y="6702"/>
                    <a:pt x="1022" y="6711"/>
                  </a:cubicBezTo>
                  <a:cubicBezTo>
                    <a:pt x="1002" y="6711"/>
                    <a:pt x="982" y="6721"/>
                    <a:pt x="962" y="6731"/>
                  </a:cubicBezTo>
                  <a:lnTo>
                    <a:pt x="932" y="6731"/>
                  </a:lnTo>
                  <a:lnTo>
                    <a:pt x="843" y="6761"/>
                  </a:lnTo>
                  <a:lnTo>
                    <a:pt x="813" y="6761"/>
                  </a:lnTo>
                  <a:cubicBezTo>
                    <a:pt x="813" y="6771"/>
                    <a:pt x="804" y="6771"/>
                    <a:pt x="794" y="6771"/>
                  </a:cubicBezTo>
                  <a:lnTo>
                    <a:pt x="774" y="6771"/>
                  </a:lnTo>
                  <a:cubicBezTo>
                    <a:pt x="764" y="6781"/>
                    <a:pt x="764" y="6781"/>
                    <a:pt x="754" y="6781"/>
                  </a:cubicBezTo>
                  <a:lnTo>
                    <a:pt x="734" y="6781"/>
                  </a:lnTo>
                  <a:cubicBezTo>
                    <a:pt x="694" y="6790"/>
                    <a:pt x="655" y="6801"/>
                    <a:pt x="625" y="6810"/>
                  </a:cubicBezTo>
                  <a:lnTo>
                    <a:pt x="586" y="6810"/>
                  </a:lnTo>
                  <a:cubicBezTo>
                    <a:pt x="575" y="6810"/>
                    <a:pt x="566" y="6821"/>
                    <a:pt x="556" y="6821"/>
                  </a:cubicBezTo>
                  <a:cubicBezTo>
                    <a:pt x="526" y="6821"/>
                    <a:pt x="506" y="6830"/>
                    <a:pt x="476" y="6830"/>
                  </a:cubicBezTo>
                  <a:lnTo>
                    <a:pt x="456" y="6830"/>
                  </a:lnTo>
                  <a:cubicBezTo>
                    <a:pt x="447" y="6830"/>
                    <a:pt x="437" y="6840"/>
                    <a:pt x="427" y="6840"/>
                  </a:cubicBezTo>
                  <a:cubicBezTo>
                    <a:pt x="397" y="6840"/>
                    <a:pt x="368" y="6840"/>
                    <a:pt x="338" y="6850"/>
                  </a:cubicBezTo>
                  <a:lnTo>
                    <a:pt x="258" y="6850"/>
                  </a:lnTo>
                  <a:cubicBezTo>
                    <a:pt x="249" y="6850"/>
                    <a:pt x="238" y="6850"/>
                    <a:pt x="229" y="6860"/>
                  </a:cubicBezTo>
                  <a:lnTo>
                    <a:pt x="0" y="6860"/>
                  </a:lnTo>
                  <a:lnTo>
                    <a:pt x="0" y="7425"/>
                  </a:lnTo>
                  <a:cubicBezTo>
                    <a:pt x="744" y="7425"/>
                    <a:pt x="1448" y="7217"/>
                    <a:pt x="2043" y="6860"/>
                  </a:cubicBezTo>
                  <a:lnTo>
                    <a:pt x="21086" y="6860"/>
                  </a:lnTo>
                  <a:cubicBezTo>
                    <a:pt x="22027" y="6860"/>
                    <a:pt x="22890" y="6484"/>
                    <a:pt x="23505" y="5859"/>
                  </a:cubicBezTo>
                  <a:cubicBezTo>
                    <a:pt x="24139" y="5224"/>
                    <a:pt x="24525" y="4352"/>
                    <a:pt x="24516" y="3391"/>
                  </a:cubicBezTo>
                  <a:cubicBezTo>
                    <a:pt x="24486" y="1497"/>
                    <a:pt x="22890" y="0"/>
                    <a:pt x="209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1"/>
            <p:cNvSpPr/>
            <p:nvPr/>
          </p:nvSpPr>
          <p:spPr>
            <a:xfrm>
              <a:off x="3015317" y="2956439"/>
              <a:ext cx="436363" cy="436472"/>
            </a:xfrm>
            <a:custGeom>
              <a:rect b="b" l="l" r="r" t="t"/>
              <a:pathLst>
                <a:path extrusionOk="0" h="3997" w="3996">
                  <a:moveTo>
                    <a:pt x="3995" y="1"/>
                  </a:moveTo>
                  <a:cubicBezTo>
                    <a:pt x="1795" y="1"/>
                    <a:pt x="1" y="1796"/>
                    <a:pt x="1" y="3996"/>
                  </a:cubicBezTo>
                  <a:lnTo>
                    <a:pt x="566" y="3996"/>
                  </a:lnTo>
                  <a:cubicBezTo>
                    <a:pt x="566" y="3907"/>
                    <a:pt x="566" y="3818"/>
                    <a:pt x="576" y="3728"/>
                  </a:cubicBezTo>
                  <a:cubicBezTo>
                    <a:pt x="576" y="3699"/>
                    <a:pt x="576" y="3679"/>
                    <a:pt x="585" y="3649"/>
                  </a:cubicBezTo>
                  <a:cubicBezTo>
                    <a:pt x="596" y="3501"/>
                    <a:pt x="616" y="3352"/>
                    <a:pt x="655" y="3213"/>
                  </a:cubicBezTo>
                  <a:cubicBezTo>
                    <a:pt x="655" y="3183"/>
                    <a:pt x="665" y="3164"/>
                    <a:pt x="675" y="3133"/>
                  </a:cubicBezTo>
                  <a:cubicBezTo>
                    <a:pt x="704" y="3005"/>
                    <a:pt x="754" y="2866"/>
                    <a:pt x="803" y="2737"/>
                  </a:cubicBezTo>
                  <a:cubicBezTo>
                    <a:pt x="814" y="2708"/>
                    <a:pt x="823" y="2688"/>
                    <a:pt x="834" y="2658"/>
                  </a:cubicBezTo>
                  <a:cubicBezTo>
                    <a:pt x="853" y="2608"/>
                    <a:pt x="873" y="2558"/>
                    <a:pt x="903" y="2509"/>
                  </a:cubicBezTo>
                  <a:cubicBezTo>
                    <a:pt x="913" y="2479"/>
                    <a:pt x="922" y="2459"/>
                    <a:pt x="942" y="2430"/>
                  </a:cubicBezTo>
                  <a:cubicBezTo>
                    <a:pt x="953" y="2410"/>
                    <a:pt x="962" y="2380"/>
                    <a:pt x="982" y="2360"/>
                  </a:cubicBezTo>
                  <a:cubicBezTo>
                    <a:pt x="992" y="2340"/>
                    <a:pt x="1002" y="2311"/>
                    <a:pt x="1022" y="2291"/>
                  </a:cubicBezTo>
                  <a:cubicBezTo>
                    <a:pt x="1022" y="2271"/>
                    <a:pt x="1032" y="2261"/>
                    <a:pt x="1041" y="2252"/>
                  </a:cubicBezTo>
                  <a:cubicBezTo>
                    <a:pt x="1061" y="2212"/>
                    <a:pt x="1081" y="2182"/>
                    <a:pt x="1101" y="2142"/>
                  </a:cubicBezTo>
                  <a:cubicBezTo>
                    <a:pt x="1171" y="2043"/>
                    <a:pt x="1240" y="1944"/>
                    <a:pt x="1319" y="1845"/>
                  </a:cubicBezTo>
                  <a:lnTo>
                    <a:pt x="1339" y="1825"/>
                  </a:lnTo>
                  <a:cubicBezTo>
                    <a:pt x="1359" y="1796"/>
                    <a:pt x="1378" y="1776"/>
                    <a:pt x="1398" y="1746"/>
                  </a:cubicBezTo>
                  <a:cubicBezTo>
                    <a:pt x="1458" y="1686"/>
                    <a:pt x="1508" y="1627"/>
                    <a:pt x="1567" y="1567"/>
                  </a:cubicBezTo>
                  <a:cubicBezTo>
                    <a:pt x="1686" y="1448"/>
                    <a:pt x="1815" y="1349"/>
                    <a:pt x="1944" y="1250"/>
                  </a:cubicBezTo>
                  <a:cubicBezTo>
                    <a:pt x="1964" y="1230"/>
                    <a:pt x="1984" y="1210"/>
                    <a:pt x="2013" y="1201"/>
                  </a:cubicBezTo>
                  <a:cubicBezTo>
                    <a:pt x="2033" y="1181"/>
                    <a:pt x="2053" y="1161"/>
                    <a:pt x="2072" y="1151"/>
                  </a:cubicBezTo>
                  <a:cubicBezTo>
                    <a:pt x="2102" y="1131"/>
                    <a:pt x="2122" y="1121"/>
                    <a:pt x="2142" y="1102"/>
                  </a:cubicBezTo>
                  <a:cubicBezTo>
                    <a:pt x="2241" y="1042"/>
                    <a:pt x="2330" y="992"/>
                    <a:pt x="2429" y="943"/>
                  </a:cubicBezTo>
                  <a:cubicBezTo>
                    <a:pt x="2459" y="923"/>
                    <a:pt x="2479" y="913"/>
                    <a:pt x="2509" y="903"/>
                  </a:cubicBezTo>
                  <a:cubicBezTo>
                    <a:pt x="2638" y="844"/>
                    <a:pt x="2766" y="794"/>
                    <a:pt x="2896" y="745"/>
                  </a:cubicBezTo>
                  <a:cubicBezTo>
                    <a:pt x="2935" y="734"/>
                    <a:pt x="2975" y="715"/>
                    <a:pt x="3014" y="705"/>
                  </a:cubicBezTo>
                  <a:cubicBezTo>
                    <a:pt x="3044" y="695"/>
                    <a:pt x="3074" y="695"/>
                    <a:pt x="3094" y="685"/>
                  </a:cubicBezTo>
                  <a:cubicBezTo>
                    <a:pt x="3123" y="675"/>
                    <a:pt x="3153" y="665"/>
                    <a:pt x="3183" y="665"/>
                  </a:cubicBezTo>
                  <a:cubicBezTo>
                    <a:pt x="3193" y="655"/>
                    <a:pt x="3202" y="655"/>
                    <a:pt x="3222" y="655"/>
                  </a:cubicBezTo>
                  <a:cubicBezTo>
                    <a:pt x="3252" y="646"/>
                    <a:pt x="3272" y="635"/>
                    <a:pt x="3302" y="635"/>
                  </a:cubicBezTo>
                  <a:cubicBezTo>
                    <a:pt x="3401" y="616"/>
                    <a:pt x="3500" y="596"/>
                    <a:pt x="3599" y="586"/>
                  </a:cubicBezTo>
                  <a:cubicBezTo>
                    <a:pt x="3629" y="586"/>
                    <a:pt x="3658" y="576"/>
                    <a:pt x="3689" y="576"/>
                  </a:cubicBezTo>
                  <a:cubicBezTo>
                    <a:pt x="3788" y="566"/>
                    <a:pt x="3896" y="566"/>
                    <a:pt x="3995" y="566"/>
                  </a:cubicBezTo>
                  <a:lnTo>
                    <a:pt x="399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1"/>
            <p:cNvSpPr/>
            <p:nvPr/>
          </p:nvSpPr>
          <p:spPr>
            <a:xfrm>
              <a:off x="3673557" y="3693742"/>
              <a:ext cx="2184" cy="1092"/>
            </a:xfrm>
            <a:custGeom>
              <a:rect b="b" l="l" r="r" t="t"/>
              <a:pathLst>
                <a:path extrusionOk="0" h="10" w="20">
                  <a:moveTo>
                    <a:pt x="20" y="0"/>
                  </a:moveTo>
                  <a:cubicBezTo>
                    <a:pt x="12" y="0"/>
                    <a:pt x="10" y="0"/>
                    <a:pt x="10" y="5"/>
                  </a:cubicBezTo>
                  <a:lnTo>
                    <a:pt x="10" y="5"/>
                  </a:lnTo>
                  <a:cubicBezTo>
                    <a:pt x="12" y="3"/>
                    <a:pt x="15" y="0"/>
                    <a:pt x="20" y="0"/>
                  </a:cubicBezTo>
                  <a:close/>
                  <a:moveTo>
                    <a:pt x="10" y="5"/>
                  </a:moveTo>
                  <a:lnTo>
                    <a:pt x="10" y="5"/>
                  </a:lnTo>
                  <a:cubicBezTo>
                    <a:pt x="7" y="7"/>
                    <a:pt x="5" y="10"/>
                    <a:pt x="0" y="10"/>
                  </a:cubicBezTo>
                  <a:lnTo>
                    <a:pt x="10" y="10"/>
                  </a:lnTo>
                  <a:cubicBezTo>
                    <a:pt x="10" y="8"/>
                    <a:pt x="10" y="6"/>
                    <a:pt x="10" y="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1"/>
            <p:cNvSpPr/>
            <p:nvPr/>
          </p:nvSpPr>
          <p:spPr>
            <a:xfrm>
              <a:off x="3675632" y="3691558"/>
              <a:ext cx="2293" cy="2184"/>
            </a:xfrm>
            <a:custGeom>
              <a:rect b="b" l="l" r="r" t="t"/>
              <a:pathLst>
                <a:path extrusionOk="0" h="20" w="21">
                  <a:moveTo>
                    <a:pt x="21" y="0"/>
                  </a:moveTo>
                  <a:cubicBezTo>
                    <a:pt x="14" y="6"/>
                    <a:pt x="8" y="9"/>
                    <a:pt x="4" y="12"/>
                  </a:cubicBezTo>
                  <a:lnTo>
                    <a:pt x="4" y="12"/>
                  </a:lnTo>
                  <a:cubicBezTo>
                    <a:pt x="7" y="10"/>
                    <a:pt x="10" y="10"/>
                    <a:pt x="10" y="10"/>
                  </a:cubicBezTo>
                  <a:lnTo>
                    <a:pt x="21" y="0"/>
                  </a:lnTo>
                  <a:close/>
                  <a:moveTo>
                    <a:pt x="4" y="12"/>
                  </a:moveTo>
                  <a:cubicBezTo>
                    <a:pt x="2" y="14"/>
                    <a:pt x="1" y="16"/>
                    <a:pt x="1" y="20"/>
                  </a:cubicBezTo>
                  <a:lnTo>
                    <a:pt x="1" y="20"/>
                  </a:lnTo>
                  <a:cubicBezTo>
                    <a:pt x="1" y="16"/>
                    <a:pt x="2" y="14"/>
                    <a:pt x="4" y="1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1"/>
            <p:cNvSpPr/>
            <p:nvPr/>
          </p:nvSpPr>
          <p:spPr>
            <a:xfrm>
              <a:off x="3688626" y="3677472"/>
              <a:ext cx="6661" cy="5569"/>
            </a:xfrm>
            <a:custGeom>
              <a:rect b="b" l="l" r="r" t="t"/>
              <a:pathLst>
                <a:path extrusionOk="0" h="51" w="61">
                  <a:moveTo>
                    <a:pt x="60" y="0"/>
                  </a:moveTo>
                  <a:cubicBezTo>
                    <a:pt x="40" y="20"/>
                    <a:pt x="21" y="40"/>
                    <a:pt x="1" y="50"/>
                  </a:cubicBezTo>
                  <a:cubicBezTo>
                    <a:pt x="21" y="40"/>
                    <a:pt x="40" y="20"/>
                    <a:pt x="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1"/>
            <p:cNvSpPr/>
            <p:nvPr/>
          </p:nvSpPr>
          <p:spPr>
            <a:xfrm>
              <a:off x="3826106" y="3391592"/>
              <a:ext cx="109" cy="1310"/>
            </a:xfrm>
            <a:custGeom>
              <a:rect b="b" l="l" r="r" t="t"/>
              <a:pathLst>
                <a:path extrusionOk="0" h="12" w="1">
                  <a:moveTo>
                    <a:pt x="0" y="11"/>
                  </a:moveTo>
                  <a:lnTo>
                    <a:pt x="0" y="1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1"/>
            <p:cNvSpPr/>
            <p:nvPr/>
          </p:nvSpPr>
          <p:spPr>
            <a:xfrm>
              <a:off x="3673557" y="3693742"/>
              <a:ext cx="2184" cy="1092"/>
            </a:xfrm>
            <a:custGeom>
              <a:rect b="b" l="l" r="r" t="t"/>
              <a:pathLst>
                <a:path extrusionOk="0" h="10" w="20">
                  <a:moveTo>
                    <a:pt x="20" y="0"/>
                  </a:moveTo>
                  <a:cubicBezTo>
                    <a:pt x="12" y="0"/>
                    <a:pt x="10" y="0"/>
                    <a:pt x="10" y="5"/>
                  </a:cubicBezTo>
                  <a:lnTo>
                    <a:pt x="10" y="5"/>
                  </a:lnTo>
                  <a:cubicBezTo>
                    <a:pt x="12" y="3"/>
                    <a:pt x="15" y="0"/>
                    <a:pt x="20" y="0"/>
                  </a:cubicBezTo>
                  <a:close/>
                  <a:moveTo>
                    <a:pt x="10" y="5"/>
                  </a:moveTo>
                  <a:lnTo>
                    <a:pt x="10" y="5"/>
                  </a:lnTo>
                  <a:cubicBezTo>
                    <a:pt x="7" y="7"/>
                    <a:pt x="5" y="10"/>
                    <a:pt x="0" y="10"/>
                  </a:cubicBezTo>
                  <a:lnTo>
                    <a:pt x="10" y="10"/>
                  </a:lnTo>
                  <a:cubicBezTo>
                    <a:pt x="10" y="8"/>
                    <a:pt x="10" y="6"/>
                    <a:pt x="10" y="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1"/>
            <p:cNvSpPr/>
            <p:nvPr/>
          </p:nvSpPr>
          <p:spPr>
            <a:xfrm>
              <a:off x="3675632" y="3691558"/>
              <a:ext cx="2293" cy="2184"/>
            </a:xfrm>
            <a:custGeom>
              <a:rect b="b" l="l" r="r" t="t"/>
              <a:pathLst>
                <a:path extrusionOk="0" h="20" w="21">
                  <a:moveTo>
                    <a:pt x="21" y="0"/>
                  </a:moveTo>
                  <a:cubicBezTo>
                    <a:pt x="14" y="6"/>
                    <a:pt x="8" y="9"/>
                    <a:pt x="4" y="12"/>
                  </a:cubicBezTo>
                  <a:lnTo>
                    <a:pt x="4" y="12"/>
                  </a:lnTo>
                  <a:cubicBezTo>
                    <a:pt x="7" y="10"/>
                    <a:pt x="10" y="10"/>
                    <a:pt x="10" y="10"/>
                  </a:cubicBezTo>
                  <a:lnTo>
                    <a:pt x="21" y="0"/>
                  </a:lnTo>
                  <a:close/>
                  <a:moveTo>
                    <a:pt x="4" y="12"/>
                  </a:moveTo>
                  <a:cubicBezTo>
                    <a:pt x="2" y="14"/>
                    <a:pt x="1" y="16"/>
                    <a:pt x="1" y="20"/>
                  </a:cubicBezTo>
                  <a:lnTo>
                    <a:pt x="1" y="20"/>
                  </a:lnTo>
                  <a:cubicBezTo>
                    <a:pt x="1" y="16"/>
                    <a:pt x="2" y="14"/>
                    <a:pt x="4" y="1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1"/>
            <p:cNvSpPr/>
            <p:nvPr/>
          </p:nvSpPr>
          <p:spPr>
            <a:xfrm>
              <a:off x="3791490" y="3549710"/>
              <a:ext cx="1201" cy="2293"/>
            </a:xfrm>
            <a:custGeom>
              <a:rect b="b" l="l" r="r" t="t"/>
              <a:pathLst>
                <a:path extrusionOk="0" h="21" w="11">
                  <a:moveTo>
                    <a:pt x="10" y="0"/>
                  </a:moveTo>
                  <a:cubicBezTo>
                    <a:pt x="0" y="0"/>
                    <a:pt x="0" y="0"/>
                    <a:pt x="0" y="11"/>
                  </a:cubicBezTo>
                  <a:lnTo>
                    <a:pt x="0" y="20"/>
                  </a:lnTo>
                  <a:cubicBezTo>
                    <a:pt x="0" y="11"/>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1"/>
            <p:cNvSpPr/>
            <p:nvPr/>
          </p:nvSpPr>
          <p:spPr>
            <a:xfrm>
              <a:off x="3790398" y="3551894"/>
              <a:ext cx="1201" cy="1201"/>
            </a:xfrm>
            <a:custGeom>
              <a:rect b="b" l="l" r="r" t="t"/>
              <a:pathLst>
                <a:path extrusionOk="0" h="11" w="11">
                  <a:moveTo>
                    <a:pt x="10" y="0"/>
                  </a:moveTo>
                  <a:cubicBezTo>
                    <a:pt x="1" y="0"/>
                    <a:pt x="1" y="10"/>
                    <a:pt x="1" y="10"/>
                  </a:cubicBezTo>
                  <a:lnTo>
                    <a:pt x="1" y="10"/>
                  </a:lnTo>
                  <a:cubicBezTo>
                    <a:pt x="1" y="10"/>
                    <a:pt x="1"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1"/>
            <p:cNvSpPr/>
            <p:nvPr/>
          </p:nvSpPr>
          <p:spPr>
            <a:xfrm>
              <a:off x="3792582" y="3547526"/>
              <a:ext cx="109" cy="1201"/>
            </a:xfrm>
            <a:custGeom>
              <a:rect b="b" l="l" r="r" t="t"/>
              <a:pathLst>
                <a:path extrusionOk="0" h="11" w="1">
                  <a:moveTo>
                    <a:pt x="0" y="11"/>
                  </a:moveTo>
                  <a:lnTo>
                    <a:pt x="0" y="0"/>
                  </a:lnTo>
                  <a:lnTo>
                    <a:pt x="0" y="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1"/>
            <p:cNvSpPr/>
            <p:nvPr/>
          </p:nvSpPr>
          <p:spPr>
            <a:xfrm>
              <a:off x="3792582" y="3546434"/>
              <a:ext cx="1201" cy="1201"/>
            </a:xfrm>
            <a:custGeom>
              <a:rect b="b" l="l" r="r" t="t"/>
              <a:pathLst>
                <a:path extrusionOk="0" h="11" w="11">
                  <a:moveTo>
                    <a:pt x="10" y="1"/>
                  </a:moveTo>
                  <a:lnTo>
                    <a:pt x="10" y="1"/>
                  </a:lnTo>
                  <a:cubicBezTo>
                    <a:pt x="10" y="1"/>
                    <a:pt x="10" y="5"/>
                    <a:pt x="7" y="8"/>
                  </a:cubicBezTo>
                  <a:lnTo>
                    <a:pt x="7" y="8"/>
                  </a:lnTo>
                  <a:cubicBezTo>
                    <a:pt x="9" y="6"/>
                    <a:pt x="10" y="4"/>
                    <a:pt x="10" y="1"/>
                  </a:cubicBezTo>
                  <a:close/>
                  <a:moveTo>
                    <a:pt x="7" y="8"/>
                  </a:moveTo>
                  <a:lnTo>
                    <a:pt x="7" y="8"/>
                  </a:lnTo>
                  <a:cubicBezTo>
                    <a:pt x="5" y="10"/>
                    <a:pt x="0" y="10"/>
                    <a:pt x="0" y="10"/>
                  </a:cubicBezTo>
                  <a:cubicBezTo>
                    <a:pt x="4" y="10"/>
                    <a:pt x="6" y="9"/>
                    <a:pt x="7" y="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1"/>
            <p:cNvSpPr/>
            <p:nvPr/>
          </p:nvSpPr>
          <p:spPr>
            <a:xfrm>
              <a:off x="3797933" y="3533440"/>
              <a:ext cx="1201" cy="3385"/>
            </a:xfrm>
            <a:custGeom>
              <a:rect b="b" l="l" r="r" t="t"/>
              <a:pathLst>
                <a:path extrusionOk="0" h="31" w="11">
                  <a:moveTo>
                    <a:pt x="11" y="1"/>
                  </a:moveTo>
                  <a:cubicBezTo>
                    <a:pt x="11" y="6"/>
                    <a:pt x="8" y="11"/>
                    <a:pt x="6" y="16"/>
                  </a:cubicBezTo>
                  <a:lnTo>
                    <a:pt x="6" y="16"/>
                  </a:lnTo>
                  <a:cubicBezTo>
                    <a:pt x="7" y="14"/>
                    <a:pt x="9" y="13"/>
                    <a:pt x="11" y="11"/>
                  </a:cubicBezTo>
                  <a:lnTo>
                    <a:pt x="11" y="1"/>
                  </a:lnTo>
                  <a:close/>
                  <a:moveTo>
                    <a:pt x="6" y="16"/>
                  </a:moveTo>
                  <a:lnTo>
                    <a:pt x="6" y="16"/>
                  </a:lnTo>
                  <a:cubicBezTo>
                    <a:pt x="1" y="21"/>
                    <a:pt x="1" y="23"/>
                    <a:pt x="1" y="30"/>
                  </a:cubicBezTo>
                  <a:cubicBezTo>
                    <a:pt x="1" y="26"/>
                    <a:pt x="3" y="21"/>
                    <a:pt x="6" y="1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1"/>
            <p:cNvSpPr/>
            <p:nvPr/>
          </p:nvSpPr>
          <p:spPr>
            <a:xfrm>
              <a:off x="3808743" y="3504175"/>
              <a:ext cx="1310" cy="3494"/>
            </a:xfrm>
            <a:custGeom>
              <a:rect b="b" l="l" r="r" t="t"/>
              <a:pathLst>
                <a:path extrusionOk="0" h="32" w="12">
                  <a:moveTo>
                    <a:pt x="11" y="1"/>
                  </a:moveTo>
                  <a:lnTo>
                    <a:pt x="11" y="1"/>
                  </a:lnTo>
                  <a:cubicBezTo>
                    <a:pt x="1" y="11"/>
                    <a:pt x="1" y="21"/>
                    <a:pt x="1" y="31"/>
                  </a:cubicBezTo>
                  <a:cubicBezTo>
                    <a:pt x="1" y="21"/>
                    <a:pt x="1" y="11"/>
                    <a:pt x="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1"/>
            <p:cNvSpPr/>
            <p:nvPr/>
          </p:nvSpPr>
          <p:spPr>
            <a:xfrm>
              <a:off x="3809944" y="3501008"/>
              <a:ext cx="109" cy="2293"/>
            </a:xfrm>
            <a:custGeom>
              <a:rect b="b" l="l" r="r" t="t"/>
              <a:pathLst>
                <a:path extrusionOk="0" h="21" w="1">
                  <a:moveTo>
                    <a:pt x="0" y="1"/>
                  </a:moveTo>
                  <a:lnTo>
                    <a:pt x="0" y="20"/>
                  </a:lnTo>
                  <a:lnTo>
                    <a:pt x="0"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1"/>
            <p:cNvSpPr/>
            <p:nvPr/>
          </p:nvSpPr>
          <p:spPr>
            <a:xfrm>
              <a:off x="3790398" y="3551894"/>
              <a:ext cx="1201" cy="2184"/>
            </a:xfrm>
            <a:custGeom>
              <a:rect b="b" l="l" r="r" t="t"/>
              <a:pathLst>
                <a:path extrusionOk="0" h="20" w="11">
                  <a:moveTo>
                    <a:pt x="1" y="10"/>
                  </a:moveTo>
                  <a:cubicBezTo>
                    <a:pt x="1" y="10"/>
                    <a:pt x="1" y="0"/>
                    <a:pt x="10" y="0"/>
                  </a:cubicBezTo>
                  <a:cubicBezTo>
                    <a:pt x="1" y="0"/>
                    <a:pt x="1" y="10"/>
                    <a:pt x="1" y="10"/>
                  </a:cubicBezTo>
                  <a:lnTo>
                    <a:pt x="1"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1"/>
            <p:cNvSpPr/>
            <p:nvPr/>
          </p:nvSpPr>
          <p:spPr>
            <a:xfrm>
              <a:off x="3791490" y="3549710"/>
              <a:ext cx="1201" cy="2293"/>
            </a:xfrm>
            <a:custGeom>
              <a:rect b="b" l="l" r="r" t="t"/>
              <a:pathLst>
                <a:path extrusionOk="0" h="21" w="11">
                  <a:moveTo>
                    <a:pt x="10" y="0"/>
                  </a:moveTo>
                  <a:cubicBezTo>
                    <a:pt x="0" y="0"/>
                    <a:pt x="0" y="0"/>
                    <a:pt x="0" y="11"/>
                  </a:cubicBezTo>
                  <a:lnTo>
                    <a:pt x="0" y="20"/>
                  </a:lnTo>
                  <a:cubicBezTo>
                    <a:pt x="0" y="11"/>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1"/>
            <p:cNvSpPr/>
            <p:nvPr/>
          </p:nvSpPr>
          <p:spPr>
            <a:xfrm>
              <a:off x="3792582" y="3547526"/>
              <a:ext cx="109" cy="1201"/>
            </a:xfrm>
            <a:custGeom>
              <a:rect b="b" l="l" r="r" t="t"/>
              <a:pathLst>
                <a:path extrusionOk="0" h="11" w="1">
                  <a:moveTo>
                    <a:pt x="0" y="11"/>
                  </a:moveTo>
                  <a:lnTo>
                    <a:pt x="0" y="0"/>
                  </a:lnTo>
                  <a:lnTo>
                    <a:pt x="0" y="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1"/>
            <p:cNvSpPr/>
            <p:nvPr/>
          </p:nvSpPr>
          <p:spPr>
            <a:xfrm>
              <a:off x="3792582" y="3546434"/>
              <a:ext cx="1201" cy="1201"/>
            </a:xfrm>
            <a:custGeom>
              <a:rect b="b" l="l" r="r" t="t"/>
              <a:pathLst>
                <a:path extrusionOk="0" h="11" w="11">
                  <a:moveTo>
                    <a:pt x="10" y="1"/>
                  </a:moveTo>
                  <a:lnTo>
                    <a:pt x="10" y="1"/>
                  </a:lnTo>
                  <a:cubicBezTo>
                    <a:pt x="10" y="1"/>
                    <a:pt x="10" y="5"/>
                    <a:pt x="7" y="8"/>
                  </a:cubicBezTo>
                  <a:lnTo>
                    <a:pt x="7" y="8"/>
                  </a:lnTo>
                  <a:cubicBezTo>
                    <a:pt x="9" y="6"/>
                    <a:pt x="10" y="4"/>
                    <a:pt x="10" y="1"/>
                  </a:cubicBezTo>
                  <a:close/>
                  <a:moveTo>
                    <a:pt x="7" y="8"/>
                  </a:moveTo>
                  <a:lnTo>
                    <a:pt x="7" y="8"/>
                  </a:lnTo>
                  <a:cubicBezTo>
                    <a:pt x="5" y="10"/>
                    <a:pt x="0" y="10"/>
                    <a:pt x="0" y="10"/>
                  </a:cubicBezTo>
                  <a:cubicBezTo>
                    <a:pt x="4" y="10"/>
                    <a:pt x="6" y="9"/>
                    <a:pt x="7" y="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1"/>
            <p:cNvSpPr/>
            <p:nvPr/>
          </p:nvSpPr>
          <p:spPr>
            <a:xfrm>
              <a:off x="3793674" y="3544360"/>
              <a:ext cx="1201" cy="2184"/>
            </a:xfrm>
            <a:custGeom>
              <a:rect b="b" l="l" r="r" t="t"/>
              <a:pathLst>
                <a:path extrusionOk="0" h="20" w="11">
                  <a:moveTo>
                    <a:pt x="10" y="0"/>
                  </a:moveTo>
                  <a:cubicBezTo>
                    <a:pt x="0" y="10"/>
                    <a:pt x="0" y="10"/>
                    <a:pt x="0" y="20"/>
                  </a:cubicBezTo>
                  <a:lnTo>
                    <a:pt x="0" y="20"/>
                  </a:lnTo>
                  <a:cubicBezTo>
                    <a:pt x="0" y="10"/>
                    <a:pt x="0" y="1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1"/>
            <p:cNvSpPr/>
            <p:nvPr/>
          </p:nvSpPr>
          <p:spPr>
            <a:xfrm>
              <a:off x="3797933" y="3533440"/>
              <a:ext cx="1201" cy="3385"/>
            </a:xfrm>
            <a:custGeom>
              <a:rect b="b" l="l" r="r" t="t"/>
              <a:pathLst>
                <a:path extrusionOk="0" h="31" w="11">
                  <a:moveTo>
                    <a:pt x="11" y="1"/>
                  </a:moveTo>
                  <a:cubicBezTo>
                    <a:pt x="11" y="6"/>
                    <a:pt x="8" y="11"/>
                    <a:pt x="6" y="16"/>
                  </a:cubicBezTo>
                  <a:lnTo>
                    <a:pt x="6" y="16"/>
                  </a:lnTo>
                  <a:cubicBezTo>
                    <a:pt x="7" y="14"/>
                    <a:pt x="9" y="13"/>
                    <a:pt x="11" y="11"/>
                  </a:cubicBezTo>
                  <a:lnTo>
                    <a:pt x="11" y="1"/>
                  </a:lnTo>
                  <a:close/>
                  <a:moveTo>
                    <a:pt x="6" y="16"/>
                  </a:moveTo>
                  <a:lnTo>
                    <a:pt x="6" y="16"/>
                  </a:lnTo>
                  <a:cubicBezTo>
                    <a:pt x="1" y="21"/>
                    <a:pt x="1" y="23"/>
                    <a:pt x="1" y="30"/>
                  </a:cubicBezTo>
                  <a:cubicBezTo>
                    <a:pt x="1" y="26"/>
                    <a:pt x="3" y="21"/>
                    <a:pt x="6" y="1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1"/>
            <p:cNvSpPr/>
            <p:nvPr/>
          </p:nvSpPr>
          <p:spPr>
            <a:xfrm>
              <a:off x="3801209" y="3518371"/>
              <a:ext cx="3385" cy="10920"/>
            </a:xfrm>
            <a:custGeom>
              <a:rect b="b" l="l" r="r" t="t"/>
              <a:pathLst>
                <a:path extrusionOk="0" h="100" w="31">
                  <a:moveTo>
                    <a:pt x="30" y="0"/>
                  </a:moveTo>
                  <a:cubicBezTo>
                    <a:pt x="21" y="40"/>
                    <a:pt x="10" y="69"/>
                    <a:pt x="1" y="99"/>
                  </a:cubicBezTo>
                  <a:cubicBezTo>
                    <a:pt x="10" y="69"/>
                    <a:pt x="21" y="4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1"/>
            <p:cNvSpPr/>
            <p:nvPr/>
          </p:nvSpPr>
          <p:spPr>
            <a:xfrm>
              <a:off x="3808743" y="3504175"/>
              <a:ext cx="1310" cy="3494"/>
            </a:xfrm>
            <a:custGeom>
              <a:rect b="b" l="l" r="r" t="t"/>
              <a:pathLst>
                <a:path extrusionOk="0" h="32" w="12">
                  <a:moveTo>
                    <a:pt x="11" y="1"/>
                  </a:moveTo>
                  <a:lnTo>
                    <a:pt x="11" y="1"/>
                  </a:lnTo>
                  <a:cubicBezTo>
                    <a:pt x="1" y="11"/>
                    <a:pt x="1" y="21"/>
                    <a:pt x="1" y="31"/>
                  </a:cubicBezTo>
                  <a:cubicBezTo>
                    <a:pt x="1" y="21"/>
                    <a:pt x="1" y="11"/>
                    <a:pt x="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1"/>
            <p:cNvSpPr/>
            <p:nvPr/>
          </p:nvSpPr>
          <p:spPr>
            <a:xfrm>
              <a:off x="3809944" y="3501008"/>
              <a:ext cx="109" cy="3276"/>
            </a:xfrm>
            <a:custGeom>
              <a:rect b="b" l="l" r="r" t="t"/>
              <a:pathLst>
                <a:path extrusionOk="0" h="30" w="1">
                  <a:moveTo>
                    <a:pt x="0" y="1"/>
                  </a:moveTo>
                  <a:lnTo>
                    <a:pt x="0" y="20"/>
                  </a:lnTo>
                  <a:lnTo>
                    <a:pt x="0" y="30"/>
                  </a:lnTo>
                  <a:lnTo>
                    <a:pt x="0"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1"/>
            <p:cNvSpPr/>
            <p:nvPr/>
          </p:nvSpPr>
          <p:spPr>
            <a:xfrm>
              <a:off x="3820755" y="3392793"/>
              <a:ext cx="5460" cy="62899"/>
            </a:xfrm>
            <a:custGeom>
              <a:rect b="b" l="l" r="r" t="t"/>
              <a:pathLst>
                <a:path extrusionOk="0" h="576" w="50">
                  <a:moveTo>
                    <a:pt x="49" y="0"/>
                  </a:moveTo>
                  <a:lnTo>
                    <a:pt x="49" y="0"/>
                  </a:lnTo>
                  <a:cubicBezTo>
                    <a:pt x="49" y="199"/>
                    <a:pt x="40" y="387"/>
                    <a:pt x="0" y="575"/>
                  </a:cubicBezTo>
                  <a:cubicBezTo>
                    <a:pt x="40" y="387"/>
                    <a:pt x="49" y="199"/>
                    <a:pt x="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1"/>
            <p:cNvSpPr/>
            <p:nvPr/>
          </p:nvSpPr>
          <p:spPr>
            <a:xfrm>
              <a:off x="3177693" y="3118816"/>
              <a:ext cx="547856" cy="547856"/>
            </a:xfrm>
            <a:custGeom>
              <a:rect b="b" l="l" r="r" t="t"/>
              <a:pathLst>
                <a:path extrusionOk="0" h="5017" w="5017">
                  <a:moveTo>
                    <a:pt x="2508" y="1"/>
                  </a:moveTo>
                  <a:cubicBezTo>
                    <a:pt x="1121" y="1"/>
                    <a:pt x="1" y="1121"/>
                    <a:pt x="1" y="2509"/>
                  </a:cubicBezTo>
                  <a:cubicBezTo>
                    <a:pt x="1" y="3897"/>
                    <a:pt x="1121" y="5017"/>
                    <a:pt x="2508" y="5017"/>
                  </a:cubicBezTo>
                  <a:cubicBezTo>
                    <a:pt x="3896" y="5017"/>
                    <a:pt x="5017" y="3897"/>
                    <a:pt x="5017" y="2509"/>
                  </a:cubicBezTo>
                  <a:cubicBezTo>
                    <a:pt x="5017" y="1121"/>
                    <a:pt x="3896" y="1"/>
                    <a:pt x="25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1"/>
            <p:cNvSpPr txBox="1"/>
            <p:nvPr/>
          </p:nvSpPr>
          <p:spPr>
            <a:xfrm>
              <a:off x="2963596" y="3108052"/>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05</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468" name="Google Shape;468;p21"/>
            <p:cNvSpPr txBox="1"/>
            <p:nvPr/>
          </p:nvSpPr>
          <p:spPr>
            <a:xfrm>
              <a:off x="3746949" y="3153814"/>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RELIABILITY</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469" name="Google Shape;469;p21"/>
          <p:cNvSpPr/>
          <p:nvPr/>
        </p:nvSpPr>
        <p:spPr>
          <a:xfrm>
            <a:off x="5172764" y="1834983"/>
            <a:ext cx="109" cy="109"/>
          </a:xfrm>
          <a:custGeom>
            <a:rect b="b" l="l" r="r" t="t"/>
            <a:pathLst>
              <a:path extrusionOk="0" h="1" w="1">
                <a:moveTo>
                  <a:pt x="0" y="0"/>
                </a:move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1"/>
          <p:cNvSpPr/>
          <p:nvPr/>
        </p:nvSpPr>
        <p:spPr>
          <a:xfrm>
            <a:off x="5365497" y="1778637"/>
            <a:ext cx="4368" cy="3494"/>
          </a:xfrm>
          <a:custGeom>
            <a:rect b="b" l="l" r="r" t="t"/>
            <a:pathLst>
              <a:path extrusionOk="0" h="32" w="40">
                <a:moveTo>
                  <a:pt x="40" y="1"/>
                </a:moveTo>
                <a:cubicBezTo>
                  <a:pt x="30" y="11"/>
                  <a:pt x="12" y="20"/>
                  <a:pt x="1" y="30"/>
                </a:cubicBezTo>
                <a:lnTo>
                  <a:pt x="1" y="30"/>
                </a:lnTo>
                <a:cubicBezTo>
                  <a:pt x="11" y="21"/>
                  <a:pt x="21" y="20"/>
                  <a:pt x="40" y="11"/>
                </a:cubicBezTo>
                <a:lnTo>
                  <a:pt x="40" y="1"/>
                </a:lnTo>
                <a:close/>
                <a:moveTo>
                  <a:pt x="1" y="30"/>
                </a:moveTo>
                <a:cubicBezTo>
                  <a:pt x="1" y="30"/>
                  <a:pt x="0" y="31"/>
                  <a:pt x="0" y="31"/>
                </a:cubicBezTo>
                <a:cubicBezTo>
                  <a:pt x="0" y="31"/>
                  <a:pt x="1" y="30"/>
                  <a:pt x="1" y="3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1"/>
          <p:cNvSpPr/>
          <p:nvPr/>
        </p:nvSpPr>
        <p:spPr>
          <a:xfrm>
            <a:off x="5172764" y="1783005"/>
            <a:ext cx="191755" cy="52088"/>
          </a:xfrm>
          <a:custGeom>
            <a:rect b="b" l="l" r="r" t="t"/>
            <a:pathLst>
              <a:path extrusionOk="0" h="477" w="1756">
                <a:moveTo>
                  <a:pt x="1755" y="1"/>
                </a:moveTo>
                <a:cubicBezTo>
                  <a:pt x="1749" y="1"/>
                  <a:pt x="1746" y="5"/>
                  <a:pt x="1743" y="8"/>
                </a:cubicBezTo>
                <a:lnTo>
                  <a:pt x="1743" y="8"/>
                </a:lnTo>
                <a:cubicBezTo>
                  <a:pt x="1747" y="6"/>
                  <a:pt x="1751" y="3"/>
                  <a:pt x="1755" y="1"/>
                </a:cubicBezTo>
                <a:close/>
                <a:moveTo>
                  <a:pt x="1743" y="8"/>
                </a:moveTo>
                <a:lnTo>
                  <a:pt x="1743" y="8"/>
                </a:lnTo>
                <a:cubicBezTo>
                  <a:pt x="1742" y="9"/>
                  <a:pt x="1740" y="10"/>
                  <a:pt x="1739" y="10"/>
                </a:cubicBezTo>
                <a:lnTo>
                  <a:pt x="1739" y="10"/>
                </a:lnTo>
                <a:cubicBezTo>
                  <a:pt x="1741" y="10"/>
                  <a:pt x="1742" y="9"/>
                  <a:pt x="1743" y="8"/>
                </a:cubicBezTo>
                <a:close/>
                <a:moveTo>
                  <a:pt x="1739" y="10"/>
                </a:moveTo>
                <a:cubicBezTo>
                  <a:pt x="1738" y="11"/>
                  <a:pt x="1737" y="11"/>
                  <a:pt x="1736" y="11"/>
                </a:cubicBezTo>
                <a:cubicBezTo>
                  <a:pt x="1656" y="60"/>
                  <a:pt x="1567" y="100"/>
                  <a:pt x="1487" y="139"/>
                </a:cubicBezTo>
                <a:cubicBezTo>
                  <a:pt x="1478" y="149"/>
                  <a:pt x="1469" y="150"/>
                  <a:pt x="1460" y="158"/>
                </a:cubicBezTo>
                <a:lnTo>
                  <a:pt x="1460" y="158"/>
                </a:lnTo>
                <a:cubicBezTo>
                  <a:pt x="1555" y="113"/>
                  <a:pt x="1648" y="64"/>
                  <a:pt x="1739" y="10"/>
                </a:cubicBezTo>
                <a:close/>
                <a:moveTo>
                  <a:pt x="1460" y="158"/>
                </a:moveTo>
                <a:cubicBezTo>
                  <a:pt x="1459" y="158"/>
                  <a:pt x="1457" y="159"/>
                  <a:pt x="1456" y="159"/>
                </a:cubicBezTo>
                <a:lnTo>
                  <a:pt x="1456" y="159"/>
                </a:lnTo>
                <a:cubicBezTo>
                  <a:pt x="1457" y="159"/>
                  <a:pt x="1458" y="159"/>
                  <a:pt x="1458" y="159"/>
                </a:cubicBezTo>
                <a:cubicBezTo>
                  <a:pt x="1459" y="159"/>
                  <a:pt x="1459" y="158"/>
                  <a:pt x="1460" y="158"/>
                </a:cubicBezTo>
                <a:close/>
                <a:moveTo>
                  <a:pt x="1456" y="159"/>
                </a:moveTo>
                <a:cubicBezTo>
                  <a:pt x="1438" y="160"/>
                  <a:pt x="1428" y="169"/>
                  <a:pt x="1418" y="169"/>
                </a:cubicBezTo>
                <a:cubicBezTo>
                  <a:pt x="1408" y="179"/>
                  <a:pt x="1399" y="179"/>
                  <a:pt x="1388" y="189"/>
                </a:cubicBezTo>
                <a:lnTo>
                  <a:pt x="1379" y="189"/>
                </a:lnTo>
                <a:cubicBezTo>
                  <a:pt x="1370" y="198"/>
                  <a:pt x="1362" y="199"/>
                  <a:pt x="1353" y="205"/>
                </a:cubicBezTo>
                <a:lnTo>
                  <a:pt x="1353" y="205"/>
                </a:lnTo>
                <a:cubicBezTo>
                  <a:pt x="1388" y="191"/>
                  <a:pt x="1422" y="175"/>
                  <a:pt x="1456" y="159"/>
                </a:cubicBezTo>
                <a:close/>
                <a:moveTo>
                  <a:pt x="1353" y="205"/>
                </a:moveTo>
                <a:cubicBezTo>
                  <a:pt x="1343" y="210"/>
                  <a:pt x="1332" y="214"/>
                  <a:pt x="1322" y="218"/>
                </a:cubicBezTo>
                <a:lnTo>
                  <a:pt x="1322" y="218"/>
                </a:lnTo>
                <a:cubicBezTo>
                  <a:pt x="1331" y="217"/>
                  <a:pt x="1340" y="209"/>
                  <a:pt x="1349" y="209"/>
                </a:cubicBezTo>
                <a:cubicBezTo>
                  <a:pt x="1350" y="208"/>
                  <a:pt x="1351" y="206"/>
                  <a:pt x="1353" y="205"/>
                </a:cubicBezTo>
                <a:close/>
                <a:moveTo>
                  <a:pt x="1322" y="218"/>
                </a:moveTo>
                <a:cubicBezTo>
                  <a:pt x="1321" y="219"/>
                  <a:pt x="1320" y="219"/>
                  <a:pt x="1319" y="219"/>
                </a:cubicBezTo>
                <a:cubicBezTo>
                  <a:pt x="1299" y="229"/>
                  <a:pt x="1289" y="229"/>
                  <a:pt x="1280" y="229"/>
                </a:cubicBezTo>
                <a:cubicBezTo>
                  <a:pt x="1270" y="238"/>
                  <a:pt x="1261" y="238"/>
                  <a:pt x="1252" y="246"/>
                </a:cubicBezTo>
                <a:lnTo>
                  <a:pt x="1252" y="246"/>
                </a:lnTo>
                <a:cubicBezTo>
                  <a:pt x="1275" y="237"/>
                  <a:pt x="1299" y="228"/>
                  <a:pt x="1322" y="218"/>
                </a:cubicBezTo>
                <a:close/>
                <a:moveTo>
                  <a:pt x="1252" y="246"/>
                </a:moveTo>
                <a:cubicBezTo>
                  <a:pt x="1250" y="247"/>
                  <a:pt x="1248" y="248"/>
                  <a:pt x="1246" y="249"/>
                </a:cubicBezTo>
                <a:lnTo>
                  <a:pt x="1250" y="249"/>
                </a:lnTo>
                <a:cubicBezTo>
                  <a:pt x="1250" y="248"/>
                  <a:pt x="1251" y="247"/>
                  <a:pt x="1252" y="246"/>
                </a:cubicBezTo>
                <a:close/>
                <a:moveTo>
                  <a:pt x="1240" y="249"/>
                </a:moveTo>
                <a:cubicBezTo>
                  <a:pt x="1233" y="249"/>
                  <a:pt x="1231" y="253"/>
                  <a:pt x="1227" y="256"/>
                </a:cubicBezTo>
                <a:lnTo>
                  <a:pt x="1227" y="256"/>
                </a:lnTo>
                <a:cubicBezTo>
                  <a:pt x="1233" y="254"/>
                  <a:pt x="1240" y="251"/>
                  <a:pt x="1246" y="249"/>
                </a:cubicBezTo>
                <a:close/>
                <a:moveTo>
                  <a:pt x="1227" y="256"/>
                </a:moveTo>
                <a:lnTo>
                  <a:pt x="1227" y="256"/>
                </a:lnTo>
                <a:cubicBezTo>
                  <a:pt x="1225" y="257"/>
                  <a:pt x="1223" y="258"/>
                  <a:pt x="1221" y="258"/>
                </a:cubicBezTo>
                <a:lnTo>
                  <a:pt x="1221" y="258"/>
                </a:lnTo>
                <a:cubicBezTo>
                  <a:pt x="1224" y="258"/>
                  <a:pt x="1225" y="257"/>
                  <a:pt x="1227" y="256"/>
                </a:cubicBezTo>
                <a:close/>
                <a:moveTo>
                  <a:pt x="1221" y="258"/>
                </a:moveTo>
                <a:cubicBezTo>
                  <a:pt x="1221" y="258"/>
                  <a:pt x="1220" y="258"/>
                  <a:pt x="1220" y="258"/>
                </a:cubicBezTo>
                <a:lnTo>
                  <a:pt x="1200" y="258"/>
                </a:lnTo>
                <a:cubicBezTo>
                  <a:pt x="1200" y="269"/>
                  <a:pt x="1190" y="269"/>
                  <a:pt x="1181" y="269"/>
                </a:cubicBezTo>
                <a:lnTo>
                  <a:pt x="1172" y="276"/>
                </a:lnTo>
                <a:lnTo>
                  <a:pt x="1172" y="276"/>
                </a:lnTo>
                <a:cubicBezTo>
                  <a:pt x="1189" y="270"/>
                  <a:pt x="1205" y="264"/>
                  <a:pt x="1221" y="258"/>
                </a:cubicBezTo>
                <a:close/>
                <a:moveTo>
                  <a:pt x="1172" y="276"/>
                </a:moveTo>
                <a:cubicBezTo>
                  <a:pt x="1170" y="277"/>
                  <a:pt x="1169" y="278"/>
                  <a:pt x="1167" y="278"/>
                </a:cubicBezTo>
                <a:lnTo>
                  <a:pt x="1167" y="278"/>
                </a:lnTo>
                <a:cubicBezTo>
                  <a:pt x="1168" y="278"/>
                  <a:pt x="1169" y="278"/>
                  <a:pt x="1170" y="278"/>
                </a:cubicBezTo>
                <a:lnTo>
                  <a:pt x="1172" y="276"/>
                </a:lnTo>
                <a:close/>
                <a:moveTo>
                  <a:pt x="1167" y="278"/>
                </a:moveTo>
                <a:lnTo>
                  <a:pt x="1167" y="278"/>
                </a:lnTo>
                <a:cubicBezTo>
                  <a:pt x="1159" y="278"/>
                  <a:pt x="1150" y="279"/>
                  <a:pt x="1143" y="287"/>
                </a:cubicBezTo>
                <a:lnTo>
                  <a:pt x="1143" y="287"/>
                </a:lnTo>
                <a:cubicBezTo>
                  <a:pt x="1151" y="284"/>
                  <a:pt x="1159" y="281"/>
                  <a:pt x="1167" y="278"/>
                </a:cubicBezTo>
                <a:close/>
                <a:moveTo>
                  <a:pt x="1143" y="287"/>
                </a:moveTo>
                <a:cubicBezTo>
                  <a:pt x="1140" y="288"/>
                  <a:pt x="1138" y="288"/>
                  <a:pt x="1135" y="289"/>
                </a:cubicBezTo>
                <a:lnTo>
                  <a:pt x="1135" y="289"/>
                </a:lnTo>
                <a:cubicBezTo>
                  <a:pt x="1137" y="289"/>
                  <a:pt x="1139" y="288"/>
                  <a:pt x="1141" y="288"/>
                </a:cubicBezTo>
                <a:cubicBezTo>
                  <a:pt x="1141" y="288"/>
                  <a:pt x="1142" y="287"/>
                  <a:pt x="1143" y="287"/>
                </a:cubicBezTo>
                <a:close/>
                <a:moveTo>
                  <a:pt x="1135" y="289"/>
                </a:moveTo>
                <a:cubicBezTo>
                  <a:pt x="1133" y="290"/>
                  <a:pt x="1132" y="290"/>
                  <a:pt x="1130" y="291"/>
                </a:cubicBezTo>
                <a:lnTo>
                  <a:pt x="1130" y="291"/>
                </a:lnTo>
                <a:cubicBezTo>
                  <a:pt x="1132" y="290"/>
                  <a:pt x="1133" y="290"/>
                  <a:pt x="1135" y="289"/>
                </a:cubicBezTo>
                <a:close/>
                <a:moveTo>
                  <a:pt x="1130" y="291"/>
                </a:moveTo>
                <a:lnTo>
                  <a:pt x="1130" y="291"/>
                </a:lnTo>
                <a:cubicBezTo>
                  <a:pt x="1125" y="293"/>
                  <a:pt x="1119" y="295"/>
                  <a:pt x="1114" y="297"/>
                </a:cubicBezTo>
                <a:lnTo>
                  <a:pt x="1114" y="297"/>
                </a:lnTo>
                <a:cubicBezTo>
                  <a:pt x="1120" y="295"/>
                  <a:pt x="1125" y="293"/>
                  <a:pt x="1130" y="291"/>
                </a:cubicBezTo>
                <a:close/>
                <a:moveTo>
                  <a:pt x="1114" y="297"/>
                </a:moveTo>
                <a:cubicBezTo>
                  <a:pt x="1110" y="297"/>
                  <a:pt x="1106" y="298"/>
                  <a:pt x="1101" y="298"/>
                </a:cubicBezTo>
                <a:cubicBezTo>
                  <a:pt x="1091" y="298"/>
                  <a:pt x="1081" y="308"/>
                  <a:pt x="1071" y="308"/>
                </a:cubicBezTo>
                <a:lnTo>
                  <a:pt x="1062" y="308"/>
                </a:lnTo>
                <a:cubicBezTo>
                  <a:pt x="1051" y="318"/>
                  <a:pt x="1042" y="318"/>
                  <a:pt x="1031" y="318"/>
                </a:cubicBezTo>
                <a:cubicBezTo>
                  <a:pt x="1031" y="318"/>
                  <a:pt x="1031" y="321"/>
                  <a:pt x="1030" y="324"/>
                </a:cubicBezTo>
                <a:lnTo>
                  <a:pt x="1030" y="324"/>
                </a:lnTo>
                <a:cubicBezTo>
                  <a:pt x="1058" y="315"/>
                  <a:pt x="1086" y="306"/>
                  <a:pt x="1114" y="297"/>
                </a:cubicBezTo>
                <a:close/>
                <a:moveTo>
                  <a:pt x="1030" y="324"/>
                </a:moveTo>
                <a:lnTo>
                  <a:pt x="1030" y="324"/>
                </a:lnTo>
                <a:cubicBezTo>
                  <a:pt x="1025" y="325"/>
                  <a:pt x="1020" y="327"/>
                  <a:pt x="1015" y="328"/>
                </a:cubicBezTo>
                <a:lnTo>
                  <a:pt x="1015" y="328"/>
                </a:lnTo>
                <a:cubicBezTo>
                  <a:pt x="1017" y="328"/>
                  <a:pt x="1020" y="328"/>
                  <a:pt x="1022" y="328"/>
                </a:cubicBezTo>
                <a:cubicBezTo>
                  <a:pt x="1026" y="328"/>
                  <a:pt x="1029" y="326"/>
                  <a:pt x="1030" y="324"/>
                </a:cubicBezTo>
                <a:close/>
                <a:moveTo>
                  <a:pt x="1015" y="328"/>
                </a:moveTo>
                <a:lnTo>
                  <a:pt x="1015" y="328"/>
                </a:lnTo>
                <a:cubicBezTo>
                  <a:pt x="1009" y="328"/>
                  <a:pt x="1003" y="330"/>
                  <a:pt x="996" y="334"/>
                </a:cubicBezTo>
                <a:lnTo>
                  <a:pt x="996" y="334"/>
                </a:lnTo>
                <a:cubicBezTo>
                  <a:pt x="1003" y="332"/>
                  <a:pt x="1009" y="330"/>
                  <a:pt x="1015" y="328"/>
                </a:cubicBezTo>
                <a:close/>
                <a:moveTo>
                  <a:pt x="996" y="334"/>
                </a:moveTo>
                <a:lnTo>
                  <a:pt x="996" y="334"/>
                </a:lnTo>
                <a:cubicBezTo>
                  <a:pt x="992" y="335"/>
                  <a:pt x="987" y="337"/>
                  <a:pt x="983" y="338"/>
                </a:cubicBezTo>
                <a:lnTo>
                  <a:pt x="983" y="338"/>
                </a:lnTo>
                <a:cubicBezTo>
                  <a:pt x="986" y="338"/>
                  <a:pt x="989" y="338"/>
                  <a:pt x="992" y="338"/>
                </a:cubicBezTo>
                <a:cubicBezTo>
                  <a:pt x="993" y="336"/>
                  <a:pt x="995" y="335"/>
                  <a:pt x="996" y="334"/>
                </a:cubicBezTo>
                <a:close/>
                <a:moveTo>
                  <a:pt x="983" y="338"/>
                </a:moveTo>
                <a:lnTo>
                  <a:pt x="983" y="338"/>
                </a:lnTo>
                <a:cubicBezTo>
                  <a:pt x="979" y="338"/>
                  <a:pt x="975" y="339"/>
                  <a:pt x="971" y="341"/>
                </a:cubicBezTo>
                <a:lnTo>
                  <a:pt x="971" y="341"/>
                </a:lnTo>
                <a:cubicBezTo>
                  <a:pt x="975" y="340"/>
                  <a:pt x="979" y="339"/>
                  <a:pt x="983" y="338"/>
                </a:cubicBezTo>
                <a:close/>
                <a:moveTo>
                  <a:pt x="971" y="341"/>
                </a:moveTo>
                <a:cubicBezTo>
                  <a:pt x="963" y="344"/>
                  <a:pt x="955" y="346"/>
                  <a:pt x="947" y="348"/>
                </a:cubicBezTo>
                <a:lnTo>
                  <a:pt x="947" y="348"/>
                </a:lnTo>
                <a:cubicBezTo>
                  <a:pt x="951" y="348"/>
                  <a:pt x="957" y="348"/>
                  <a:pt x="962" y="348"/>
                </a:cubicBezTo>
                <a:cubicBezTo>
                  <a:pt x="965" y="345"/>
                  <a:pt x="968" y="343"/>
                  <a:pt x="971" y="341"/>
                </a:cubicBezTo>
                <a:close/>
                <a:moveTo>
                  <a:pt x="947" y="348"/>
                </a:moveTo>
                <a:cubicBezTo>
                  <a:pt x="939" y="349"/>
                  <a:pt x="933" y="350"/>
                  <a:pt x="927" y="354"/>
                </a:cubicBezTo>
                <a:lnTo>
                  <a:pt x="927" y="354"/>
                </a:lnTo>
                <a:cubicBezTo>
                  <a:pt x="934" y="352"/>
                  <a:pt x="940" y="350"/>
                  <a:pt x="947" y="348"/>
                </a:cubicBezTo>
                <a:close/>
                <a:moveTo>
                  <a:pt x="927" y="354"/>
                </a:moveTo>
                <a:lnTo>
                  <a:pt x="927" y="354"/>
                </a:lnTo>
                <a:cubicBezTo>
                  <a:pt x="922" y="355"/>
                  <a:pt x="917" y="356"/>
                  <a:pt x="912" y="358"/>
                </a:cubicBezTo>
                <a:lnTo>
                  <a:pt x="912" y="358"/>
                </a:lnTo>
                <a:cubicBezTo>
                  <a:pt x="916" y="357"/>
                  <a:pt x="919" y="357"/>
                  <a:pt x="923" y="357"/>
                </a:cubicBezTo>
                <a:cubicBezTo>
                  <a:pt x="924" y="356"/>
                  <a:pt x="926" y="355"/>
                  <a:pt x="927" y="354"/>
                </a:cubicBezTo>
                <a:close/>
                <a:moveTo>
                  <a:pt x="912" y="358"/>
                </a:moveTo>
                <a:lnTo>
                  <a:pt x="912" y="358"/>
                </a:lnTo>
                <a:cubicBezTo>
                  <a:pt x="907" y="358"/>
                  <a:pt x="901" y="360"/>
                  <a:pt x="895" y="362"/>
                </a:cubicBezTo>
                <a:lnTo>
                  <a:pt x="895" y="362"/>
                </a:lnTo>
                <a:cubicBezTo>
                  <a:pt x="900" y="361"/>
                  <a:pt x="906" y="359"/>
                  <a:pt x="912" y="358"/>
                </a:cubicBezTo>
                <a:close/>
                <a:moveTo>
                  <a:pt x="895" y="362"/>
                </a:moveTo>
                <a:lnTo>
                  <a:pt x="895" y="362"/>
                </a:lnTo>
                <a:cubicBezTo>
                  <a:pt x="887" y="364"/>
                  <a:pt x="880" y="366"/>
                  <a:pt x="873" y="368"/>
                </a:cubicBezTo>
                <a:lnTo>
                  <a:pt x="873" y="368"/>
                </a:lnTo>
                <a:cubicBezTo>
                  <a:pt x="876" y="368"/>
                  <a:pt x="880" y="368"/>
                  <a:pt x="883" y="368"/>
                </a:cubicBezTo>
                <a:cubicBezTo>
                  <a:pt x="887" y="366"/>
                  <a:pt x="891" y="364"/>
                  <a:pt x="895" y="362"/>
                </a:cubicBezTo>
                <a:close/>
                <a:moveTo>
                  <a:pt x="873" y="368"/>
                </a:moveTo>
                <a:cubicBezTo>
                  <a:pt x="869" y="369"/>
                  <a:pt x="866" y="369"/>
                  <a:pt x="863" y="371"/>
                </a:cubicBezTo>
                <a:lnTo>
                  <a:pt x="863" y="371"/>
                </a:lnTo>
                <a:cubicBezTo>
                  <a:pt x="866" y="370"/>
                  <a:pt x="869" y="369"/>
                  <a:pt x="873" y="368"/>
                </a:cubicBezTo>
                <a:close/>
                <a:moveTo>
                  <a:pt x="863" y="371"/>
                </a:moveTo>
                <a:cubicBezTo>
                  <a:pt x="842" y="376"/>
                  <a:pt x="820" y="381"/>
                  <a:pt x="798" y="386"/>
                </a:cubicBezTo>
                <a:lnTo>
                  <a:pt x="798" y="386"/>
                </a:lnTo>
                <a:cubicBezTo>
                  <a:pt x="816" y="383"/>
                  <a:pt x="838" y="377"/>
                  <a:pt x="853" y="377"/>
                </a:cubicBezTo>
                <a:cubicBezTo>
                  <a:pt x="856" y="374"/>
                  <a:pt x="860" y="372"/>
                  <a:pt x="863" y="371"/>
                </a:cubicBezTo>
                <a:close/>
                <a:moveTo>
                  <a:pt x="798" y="386"/>
                </a:moveTo>
                <a:cubicBezTo>
                  <a:pt x="793" y="387"/>
                  <a:pt x="788" y="388"/>
                  <a:pt x="784" y="388"/>
                </a:cubicBezTo>
                <a:lnTo>
                  <a:pt x="774" y="388"/>
                </a:lnTo>
                <a:cubicBezTo>
                  <a:pt x="771" y="390"/>
                  <a:pt x="768" y="393"/>
                  <a:pt x="765" y="394"/>
                </a:cubicBezTo>
                <a:lnTo>
                  <a:pt x="765" y="394"/>
                </a:lnTo>
                <a:cubicBezTo>
                  <a:pt x="776" y="391"/>
                  <a:pt x="787" y="389"/>
                  <a:pt x="798" y="386"/>
                </a:cubicBezTo>
                <a:close/>
                <a:moveTo>
                  <a:pt x="765" y="394"/>
                </a:moveTo>
                <a:lnTo>
                  <a:pt x="765" y="394"/>
                </a:lnTo>
                <a:cubicBezTo>
                  <a:pt x="760" y="395"/>
                  <a:pt x="755" y="396"/>
                  <a:pt x="751" y="397"/>
                </a:cubicBezTo>
                <a:lnTo>
                  <a:pt x="751" y="397"/>
                </a:lnTo>
                <a:cubicBezTo>
                  <a:pt x="755" y="397"/>
                  <a:pt x="760" y="396"/>
                  <a:pt x="765" y="394"/>
                </a:cubicBezTo>
                <a:close/>
                <a:moveTo>
                  <a:pt x="751" y="397"/>
                </a:moveTo>
                <a:cubicBezTo>
                  <a:pt x="749" y="397"/>
                  <a:pt x="746" y="397"/>
                  <a:pt x="744" y="397"/>
                </a:cubicBezTo>
                <a:cubicBezTo>
                  <a:pt x="743" y="398"/>
                  <a:pt x="741" y="399"/>
                  <a:pt x="740" y="399"/>
                </a:cubicBezTo>
                <a:lnTo>
                  <a:pt x="740" y="399"/>
                </a:lnTo>
                <a:cubicBezTo>
                  <a:pt x="743" y="399"/>
                  <a:pt x="747" y="398"/>
                  <a:pt x="751" y="397"/>
                </a:cubicBezTo>
                <a:close/>
                <a:moveTo>
                  <a:pt x="740" y="399"/>
                </a:moveTo>
                <a:cubicBezTo>
                  <a:pt x="727" y="402"/>
                  <a:pt x="714" y="405"/>
                  <a:pt x="701" y="407"/>
                </a:cubicBezTo>
                <a:lnTo>
                  <a:pt x="701" y="407"/>
                </a:lnTo>
                <a:cubicBezTo>
                  <a:pt x="702" y="407"/>
                  <a:pt x="703" y="407"/>
                  <a:pt x="705" y="407"/>
                </a:cubicBezTo>
                <a:cubicBezTo>
                  <a:pt x="713" y="407"/>
                  <a:pt x="723" y="407"/>
                  <a:pt x="740" y="399"/>
                </a:cubicBezTo>
                <a:close/>
                <a:moveTo>
                  <a:pt x="701" y="407"/>
                </a:moveTo>
                <a:cubicBezTo>
                  <a:pt x="695" y="408"/>
                  <a:pt x="689" y="408"/>
                  <a:pt x="683" y="411"/>
                </a:cubicBezTo>
                <a:lnTo>
                  <a:pt x="683" y="411"/>
                </a:lnTo>
                <a:cubicBezTo>
                  <a:pt x="689" y="410"/>
                  <a:pt x="695" y="409"/>
                  <a:pt x="701" y="407"/>
                </a:cubicBezTo>
                <a:close/>
                <a:moveTo>
                  <a:pt x="683" y="411"/>
                </a:moveTo>
                <a:cubicBezTo>
                  <a:pt x="634" y="421"/>
                  <a:pt x="584" y="429"/>
                  <a:pt x="535" y="437"/>
                </a:cubicBezTo>
                <a:lnTo>
                  <a:pt x="575" y="437"/>
                </a:lnTo>
                <a:cubicBezTo>
                  <a:pt x="586" y="427"/>
                  <a:pt x="595" y="427"/>
                  <a:pt x="606" y="427"/>
                </a:cubicBezTo>
                <a:cubicBezTo>
                  <a:pt x="625" y="427"/>
                  <a:pt x="645" y="417"/>
                  <a:pt x="655" y="417"/>
                </a:cubicBezTo>
                <a:lnTo>
                  <a:pt x="675" y="417"/>
                </a:lnTo>
                <a:cubicBezTo>
                  <a:pt x="677" y="414"/>
                  <a:pt x="680" y="412"/>
                  <a:pt x="683" y="411"/>
                </a:cubicBezTo>
                <a:close/>
                <a:moveTo>
                  <a:pt x="526" y="437"/>
                </a:moveTo>
                <a:cubicBezTo>
                  <a:pt x="523" y="437"/>
                  <a:pt x="519" y="438"/>
                  <a:pt x="516" y="439"/>
                </a:cubicBezTo>
                <a:lnTo>
                  <a:pt x="516" y="439"/>
                </a:lnTo>
                <a:cubicBezTo>
                  <a:pt x="522" y="439"/>
                  <a:pt x="528" y="438"/>
                  <a:pt x="535" y="437"/>
                </a:cubicBezTo>
                <a:close/>
                <a:moveTo>
                  <a:pt x="516" y="439"/>
                </a:moveTo>
                <a:lnTo>
                  <a:pt x="516" y="439"/>
                </a:lnTo>
                <a:cubicBezTo>
                  <a:pt x="498" y="442"/>
                  <a:pt x="479" y="445"/>
                  <a:pt x="461" y="447"/>
                </a:cubicBezTo>
                <a:lnTo>
                  <a:pt x="496" y="447"/>
                </a:lnTo>
                <a:cubicBezTo>
                  <a:pt x="503" y="447"/>
                  <a:pt x="509" y="443"/>
                  <a:pt x="516" y="439"/>
                </a:cubicBezTo>
                <a:close/>
                <a:moveTo>
                  <a:pt x="456" y="447"/>
                </a:moveTo>
                <a:cubicBezTo>
                  <a:pt x="456" y="447"/>
                  <a:pt x="456" y="448"/>
                  <a:pt x="456" y="448"/>
                </a:cubicBezTo>
                <a:lnTo>
                  <a:pt x="456" y="448"/>
                </a:lnTo>
                <a:cubicBezTo>
                  <a:pt x="458" y="448"/>
                  <a:pt x="459" y="447"/>
                  <a:pt x="461" y="447"/>
                </a:cubicBezTo>
                <a:close/>
                <a:moveTo>
                  <a:pt x="456" y="448"/>
                </a:moveTo>
                <a:cubicBezTo>
                  <a:pt x="431" y="451"/>
                  <a:pt x="405" y="454"/>
                  <a:pt x="380" y="457"/>
                </a:cubicBezTo>
                <a:lnTo>
                  <a:pt x="417" y="457"/>
                </a:lnTo>
                <a:cubicBezTo>
                  <a:pt x="427" y="457"/>
                  <a:pt x="446" y="457"/>
                  <a:pt x="456" y="448"/>
                </a:cubicBezTo>
                <a:close/>
                <a:moveTo>
                  <a:pt x="368" y="457"/>
                </a:moveTo>
                <a:cubicBezTo>
                  <a:pt x="367" y="457"/>
                  <a:pt x="367" y="458"/>
                  <a:pt x="366" y="458"/>
                </a:cubicBezTo>
                <a:lnTo>
                  <a:pt x="366" y="458"/>
                </a:lnTo>
                <a:cubicBezTo>
                  <a:pt x="371" y="458"/>
                  <a:pt x="375" y="457"/>
                  <a:pt x="380" y="457"/>
                </a:cubicBezTo>
                <a:close/>
                <a:moveTo>
                  <a:pt x="366" y="458"/>
                </a:moveTo>
                <a:lnTo>
                  <a:pt x="366" y="458"/>
                </a:lnTo>
                <a:cubicBezTo>
                  <a:pt x="332" y="461"/>
                  <a:pt x="298" y="464"/>
                  <a:pt x="264" y="467"/>
                </a:cubicBezTo>
                <a:lnTo>
                  <a:pt x="338" y="467"/>
                </a:lnTo>
                <a:cubicBezTo>
                  <a:pt x="347" y="467"/>
                  <a:pt x="356" y="467"/>
                  <a:pt x="366" y="458"/>
                </a:cubicBezTo>
                <a:close/>
                <a:moveTo>
                  <a:pt x="249" y="467"/>
                </a:moveTo>
                <a:cubicBezTo>
                  <a:pt x="248" y="467"/>
                  <a:pt x="248" y="468"/>
                  <a:pt x="247" y="468"/>
                </a:cubicBezTo>
                <a:lnTo>
                  <a:pt x="247" y="468"/>
                </a:lnTo>
                <a:cubicBezTo>
                  <a:pt x="253" y="468"/>
                  <a:pt x="259" y="467"/>
                  <a:pt x="264" y="467"/>
                </a:cubicBezTo>
                <a:close/>
                <a:moveTo>
                  <a:pt x="247" y="468"/>
                </a:moveTo>
                <a:cubicBezTo>
                  <a:pt x="166" y="474"/>
                  <a:pt x="84" y="476"/>
                  <a:pt x="0" y="476"/>
                </a:cubicBezTo>
                <a:lnTo>
                  <a:pt x="219" y="476"/>
                </a:lnTo>
                <a:cubicBezTo>
                  <a:pt x="228" y="476"/>
                  <a:pt x="238" y="476"/>
                  <a:pt x="247" y="468"/>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1"/>
          <p:cNvSpPr/>
          <p:nvPr/>
        </p:nvSpPr>
        <p:spPr>
          <a:xfrm>
            <a:off x="5364405" y="1782022"/>
            <a:ext cx="1092" cy="1092"/>
          </a:xfrm>
          <a:custGeom>
            <a:rect b="b" l="l" r="r" t="t"/>
            <a:pathLst>
              <a:path extrusionOk="0" h="10" w="10">
                <a:moveTo>
                  <a:pt x="0" y="10"/>
                </a:moveTo>
                <a:lnTo>
                  <a:pt x="10" y="0"/>
                </a:ln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1"/>
          <p:cNvSpPr/>
          <p:nvPr/>
        </p:nvSpPr>
        <p:spPr>
          <a:xfrm>
            <a:off x="5369756" y="1773287"/>
            <a:ext cx="9937" cy="5460"/>
          </a:xfrm>
          <a:custGeom>
            <a:rect b="b" l="l" r="r" t="t"/>
            <a:pathLst>
              <a:path extrusionOk="0" h="50" w="91">
                <a:moveTo>
                  <a:pt x="80" y="1"/>
                </a:moveTo>
                <a:cubicBezTo>
                  <a:pt x="70" y="10"/>
                  <a:pt x="60" y="21"/>
                  <a:pt x="51" y="21"/>
                </a:cubicBezTo>
                <a:lnTo>
                  <a:pt x="41" y="30"/>
                </a:lnTo>
                <a:lnTo>
                  <a:pt x="41" y="30"/>
                </a:lnTo>
                <a:cubicBezTo>
                  <a:pt x="51" y="30"/>
                  <a:pt x="60" y="20"/>
                  <a:pt x="70" y="10"/>
                </a:cubicBezTo>
                <a:cubicBezTo>
                  <a:pt x="80" y="10"/>
                  <a:pt x="80" y="1"/>
                  <a:pt x="90" y="1"/>
                </a:cubicBezTo>
                <a:close/>
                <a:moveTo>
                  <a:pt x="41" y="30"/>
                </a:moveTo>
                <a:lnTo>
                  <a:pt x="41" y="30"/>
                </a:lnTo>
                <a:cubicBezTo>
                  <a:pt x="41" y="30"/>
                  <a:pt x="41" y="30"/>
                  <a:pt x="40" y="30"/>
                </a:cubicBezTo>
                <a:cubicBezTo>
                  <a:pt x="31" y="40"/>
                  <a:pt x="31" y="40"/>
                  <a:pt x="20" y="40"/>
                </a:cubicBezTo>
                <a:lnTo>
                  <a:pt x="20" y="43"/>
                </a:lnTo>
                <a:lnTo>
                  <a:pt x="20" y="43"/>
                </a:lnTo>
                <a:cubicBezTo>
                  <a:pt x="24" y="41"/>
                  <a:pt x="27" y="40"/>
                  <a:pt x="31" y="40"/>
                </a:cubicBezTo>
                <a:lnTo>
                  <a:pt x="41" y="30"/>
                </a:lnTo>
                <a:close/>
                <a:moveTo>
                  <a:pt x="20" y="43"/>
                </a:moveTo>
                <a:cubicBezTo>
                  <a:pt x="14" y="46"/>
                  <a:pt x="7" y="50"/>
                  <a:pt x="1" y="50"/>
                </a:cubicBezTo>
                <a:lnTo>
                  <a:pt x="20" y="50"/>
                </a:lnTo>
                <a:lnTo>
                  <a:pt x="20" y="43"/>
                </a:ln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1"/>
          <p:cNvSpPr/>
          <p:nvPr/>
        </p:nvSpPr>
        <p:spPr>
          <a:xfrm>
            <a:off x="5379584" y="1769028"/>
            <a:ext cx="6552" cy="4368"/>
          </a:xfrm>
          <a:custGeom>
            <a:rect b="b" l="l" r="r" t="t"/>
            <a:pathLst>
              <a:path extrusionOk="0" h="40" w="60">
                <a:moveTo>
                  <a:pt x="49" y="0"/>
                </a:moveTo>
                <a:cubicBezTo>
                  <a:pt x="49" y="4"/>
                  <a:pt x="48" y="6"/>
                  <a:pt x="45" y="8"/>
                </a:cubicBezTo>
                <a:lnTo>
                  <a:pt x="45" y="8"/>
                </a:lnTo>
                <a:cubicBezTo>
                  <a:pt x="50" y="6"/>
                  <a:pt x="52" y="0"/>
                  <a:pt x="60" y="0"/>
                </a:cubicBezTo>
                <a:close/>
                <a:moveTo>
                  <a:pt x="45" y="8"/>
                </a:moveTo>
                <a:cubicBezTo>
                  <a:pt x="44" y="9"/>
                  <a:pt x="42" y="10"/>
                  <a:pt x="40" y="10"/>
                </a:cubicBezTo>
                <a:cubicBezTo>
                  <a:pt x="30" y="20"/>
                  <a:pt x="20" y="20"/>
                  <a:pt x="10" y="29"/>
                </a:cubicBezTo>
                <a:lnTo>
                  <a:pt x="0" y="40"/>
                </a:lnTo>
                <a:cubicBezTo>
                  <a:pt x="10" y="29"/>
                  <a:pt x="20" y="29"/>
                  <a:pt x="30" y="20"/>
                </a:cubicBezTo>
                <a:cubicBezTo>
                  <a:pt x="36" y="14"/>
                  <a:pt x="42" y="11"/>
                  <a:pt x="45" y="8"/>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1"/>
          <p:cNvSpPr/>
          <p:nvPr/>
        </p:nvSpPr>
        <p:spPr>
          <a:xfrm>
            <a:off x="5386026" y="1765643"/>
            <a:ext cx="5460" cy="3494"/>
          </a:xfrm>
          <a:custGeom>
            <a:rect b="b" l="l" r="r" t="t"/>
            <a:pathLst>
              <a:path extrusionOk="0" h="32" w="50">
                <a:moveTo>
                  <a:pt x="50" y="1"/>
                </a:moveTo>
                <a:cubicBezTo>
                  <a:pt x="42" y="1"/>
                  <a:pt x="41" y="1"/>
                  <a:pt x="35" y="6"/>
                </a:cubicBezTo>
                <a:lnTo>
                  <a:pt x="35" y="6"/>
                </a:lnTo>
                <a:cubicBezTo>
                  <a:pt x="40" y="3"/>
                  <a:pt x="45" y="1"/>
                  <a:pt x="50" y="1"/>
                </a:cubicBezTo>
                <a:close/>
                <a:moveTo>
                  <a:pt x="35" y="6"/>
                </a:moveTo>
                <a:cubicBezTo>
                  <a:pt x="30" y="9"/>
                  <a:pt x="25" y="11"/>
                  <a:pt x="21" y="11"/>
                </a:cubicBezTo>
                <a:cubicBezTo>
                  <a:pt x="21" y="12"/>
                  <a:pt x="20" y="13"/>
                  <a:pt x="20" y="14"/>
                </a:cubicBezTo>
                <a:lnTo>
                  <a:pt x="20" y="14"/>
                </a:lnTo>
                <a:cubicBezTo>
                  <a:pt x="24" y="12"/>
                  <a:pt x="27" y="11"/>
                  <a:pt x="30" y="11"/>
                </a:cubicBezTo>
                <a:cubicBezTo>
                  <a:pt x="32" y="9"/>
                  <a:pt x="34" y="7"/>
                  <a:pt x="35" y="6"/>
                </a:cubicBezTo>
                <a:close/>
                <a:moveTo>
                  <a:pt x="20" y="14"/>
                </a:moveTo>
                <a:cubicBezTo>
                  <a:pt x="17" y="16"/>
                  <a:pt x="14" y="18"/>
                  <a:pt x="11" y="21"/>
                </a:cubicBezTo>
                <a:lnTo>
                  <a:pt x="11" y="21"/>
                </a:lnTo>
                <a:cubicBezTo>
                  <a:pt x="13" y="20"/>
                  <a:pt x="19" y="19"/>
                  <a:pt x="20" y="14"/>
                </a:cubicBezTo>
                <a:close/>
                <a:moveTo>
                  <a:pt x="11" y="21"/>
                </a:moveTo>
                <a:cubicBezTo>
                  <a:pt x="11" y="21"/>
                  <a:pt x="10" y="21"/>
                  <a:pt x="10" y="21"/>
                </a:cubicBezTo>
                <a:lnTo>
                  <a:pt x="1" y="31"/>
                </a:lnTo>
                <a:cubicBezTo>
                  <a:pt x="4" y="27"/>
                  <a:pt x="8" y="24"/>
                  <a:pt x="11" y="21"/>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1"/>
          <p:cNvSpPr/>
          <p:nvPr/>
        </p:nvSpPr>
        <p:spPr>
          <a:xfrm>
            <a:off x="5404371" y="1753849"/>
            <a:ext cx="2293" cy="2293"/>
          </a:xfrm>
          <a:custGeom>
            <a:rect b="b" l="l" r="r" t="t"/>
            <a:pathLst>
              <a:path extrusionOk="0" h="21" w="21">
                <a:moveTo>
                  <a:pt x="21" y="0"/>
                </a:moveTo>
                <a:lnTo>
                  <a:pt x="21" y="0"/>
                </a:lnTo>
                <a:lnTo>
                  <a:pt x="21" y="0"/>
                </a:lnTo>
                <a:cubicBezTo>
                  <a:pt x="11" y="0"/>
                  <a:pt x="1" y="10"/>
                  <a:pt x="1" y="20"/>
                </a:cubicBezTo>
                <a:cubicBezTo>
                  <a:pt x="1" y="10"/>
                  <a:pt x="11" y="0"/>
                  <a:pt x="21"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1"/>
          <p:cNvSpPr/>
          <p:nvPr/>
        </p:nvSpPr>
        <p:spPr>
          <a:xfrm>
            <a:off x="5407757" y="1750573"/>
            <a:ext cx="2184" cy="2184"/>
          </a:xfrm>
          <a:custGeom>
            <a:rect b="b" l="l" r="r" t="t"/>
            <a:pathLst>
              <a:path extrusionOk="0" h="20" w="20">
                <a:moveTo>
                  <a:pt x="20" y="0"/>
                </a:moveTo>
                <a:lnTo>
                  <a:pt x="0" y="20"/>
                </a:lnTo>
                <a:cubicBezTo>
                  <a:pt x="10" y="10"/>
                  <a:pt x="20" y="10"/>
                  <a:pt x="2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1"/>
          <p:cNvSpPr/>
          <p:nvPr/>
        </p:nvSpPr>
        <p:spPr>
          <a:xfrm>
            <a:off x="5409831" y="1748390"/>
            <a:ext cx="3385" cy="2293"/>
          </a:xfrm>
          <a:custGeom>
            <a:rect b="b" l="l" r="r" t="t"/>
            <a:pathLst>
              <a:path extrusionOk="0" h="21" w="31">
                <a:moveTo>
                  <a:pt x="30" y="0"/>
                </a:moveTo>
                <a:lnTo>
                  <a:pt x="30" y="0"/>
                </a:lnTo>
                <a:lnTo>
                  <a:pt x="30" y="0"/>
                </a:lnTo>
                <a:cubicBezTo>
                  <a:pt x="21" y="0"/>
                  <a:pt x="10" y="11"/>
                  <a:pt x="1" y="20"/>
                </a:cubicBezTo>
                <a:cubicBezTo>
                  <a:pt x="10" y="11"/>
                  <a:pt x="21" y="0"/>
                  <a:pt x="3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1"/>
          <p:cNvSpPr/>
          <p:nvPr/>
        </p:nvSpPr>
        <p:spPr>
          <a:xfrm>
            <a:off x="5452091" y="1701871"/>
            <a:ext cx="7644" cy="8736"/>
          </a:xfrm>
          <a:custGeom>
            <a:rect b="b" l="l" r="r" t="t"/>
            <a:pathLst>
              <a:path extrusionOk="0" h="80" w="70">
                <a:moveTo>
                  <a:pt x="70" y="0"/>
                </a:moveTo>
                <a:cubicBezTo>
                  <a:pt x="50" y="30"/>
                  <a:pt x="20" y="50"/>
                  <a:pt x="0" y="80"/>
                </a:cubicBezTo>
                <a:cubicBezTo>
                  <a:pt x="20" y="50"/>
                  <a:pt x="50" y="30"/>
                  <a:pt x="7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1"/>
          <p:cNvSpPr/>
          <p:nvPr/>
        </p:nvSpPr>
        <p:spPr>
          <a:xfrm>
            <a:off x="5459625" y="1693245"/>
            <a:ext cx="6661" cy="8736"/>
          </a:xfrm>
          <a:custGeom>
            <a:rect b="b" l="l" r="r" t="t"/>
            <a:pathLst>
              <a:path extrusionOk="0" h="80" w="61">
                <a:moveTo>
                  <a:pt x="60" y="0"/>
                </a:moveTo>
                <a:cubicBezTo>
                  <a:pt x="40" y="30"/>
                  <a:pt x="21" y="60"/>
                  <a:pt x="1" y="79"/>
                </a:cubicBezTo>
                <a:cubicBezTo>
                  <a:pt x="21" y="60"/>
                  <a:pt x="40" y="30"/>
                  <a:pt x="60" y="0"/>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1"/>
          <p:cNvSpPr/>
          <p:nvPr/>
        </p:nvSpPr>
        <p:spPr>
          <a:xfrm>
            <a:off x="5466177" y="1684509"/>
            <a:ext cx="7644" cy="8845"/>
          </a:xfrm>
          <a:custGeom>
            <a:rect b="b" l="l" r="r" t="t"/>
            <a:pathLst>
              <a:path extrusionOk="0" h="81" w="70">
                <a:moveTo>
                  <a:pt x="69" y="1"/>
                </a:moveTo>
                <a:cubicBezTo>
                  <a:pt x="40" y="30"/>
                  <a:pt x="20" y="60"/>
                  <a:pt x="0" y="80"/>
                </a:cubicBezTo>
                <a:cubicBezTo>
                  <a:pt x="20" y="60"/>
                  <a:pt x="40" y="30"/>
                  <a:pt x="69" y="1"/>
                </a:cubicBez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1"/>
          <p:cNvSpPr/>
          <p:nvPr/>
        </p:nvSpPr>
        <p:spPr>
          <a:xfrm>
            <a:off x="7410664" y="3057521"/>
            <a:ext cx="109" cy="109"/>
          </a:xfrm>
          <a:custGeom>
            <a:rect b="b" l="l" r="r" t="t"/>
            <a:pathLst>
              <a:path extrusionOk="0" h="1" w="1">
                <a:moveTo>
                  <a:pt x="1" y="1"/>
                </a:move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1"/>
          <p:cNvSpPr/>
          <p:nvPr/>
        </p:nvSpPr>
        <p:spPr>
          <a:xfrm>
            <a:off x="7159511" y="2961318"/>
            <a:ext cx="1310" cy="1092"/>
          </a:xfrm>
          <a:custGeom>
            <a:rect b="b" l="l" r="r" t="t"/>
            <a:pathLst>
              <a:path extrusionOk="0" h="10" w="12">
                <a:moveTo>
                  <a:pt x="1" y="0"/>
                </a:moveTo>
                <a:cubicBezTo>
                  <a:pt x="1" y="0"/>
                  <a:pt x="11" y="0"/>
                  <a:pt x="11" y="10"/>
                </a:cubicBezTo>
                <a:lnTo>
                  <a:pt x="1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1"/>
          <p:cNvSpPr/>
          <p:nvPr/>
        </p:nvSpPr>
        <p:spPr>
          <a:xfrm>
            <a:off x="7164971" y="2966669"/>
            <a:ext cx="3385" cy="2293"/>
          </a:xfrm>
          <a:custGeom>
            <a:rect b="b" l="l" r="r" t="t"/>
            <a:pathLst>
              <a:path extrusionOk="0" h="21" w="31">
                <a:moveTo>
                  <a:pt x="1" y="0"/>
                </a:moveTo>
                <a:lnTo>
                  <a:pt x="1" y="0"/>
                </a:lnTo>
                <a:cubicBezTo>
                  <a:pt x="10" y="0"/>
                  <a:pt x="10" y="10"/>
                  <a:pt x="20" y="11"/>
                </a:cubicBezTo>
                <a:lnTo>
                  <a:pt x="20" y="11"/>
                </a:lnTo>
                <a:cubicBezTo>
                  <a:pt x="14" y="5"/>
                  <a:pt x="7" y="0"/>
                  <a:pt x="1" y="0"/>
                </a:cubicBezTo>
                <a:close/>
                <a:moveTo>
                  <a:pt x="20" y="11"/>
                </a:moveTo>
                <a:cubicBezTo>
                  <a:pt x="23" y="14"/>
                  <a:pt x="27" y="17"/>
                  <a:pt x="30" y="20"/>
                </a:cubicBezTo>
                <a:lnTo>
                  <a:pt x="21" y="11"/>
                </a:lnTo>
                <a:cubicBezTo>
                  <a:pt x="20" y="11"/>
                  <a:pt x="20" y="11"/>
                  <a:pt x="20"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1"/>
          <p:cNvSpPr/>
          <p:nvPr/>
        </p:nvSpPr>
        <p:spPr>
          <a:xfrm>
            <a:off x="7168247" y="2968853"/>
            <a:ext cx="3385" cy="3385"/>
          </a:xfrm>
          <a:custGeom>
            <a:rect b="b" l="l" r="r" t="t"/>
            <a:pathLst>
              <a:path extrusionOk="0" h="31" w="31">
                <a:moveTo>
                  <a:pt x="0" y="0"/>
                </a:moveTo>
                <a:lnTo>
                  <a:pt x="20" y="20"/>
                </a:lnTo>
                <a:cubicBezTo>
                  <a:pt x="20" y="10"/>
                  <a:pt x="10" y="10"/>
                  <a:pt x="0" y="0"/>
                </a:cubicBezTo>
                <a:close/>
                <a:moveTo>
                  <a:pt x="20" y="20"/>
                </a:moveTo>
                <a:lnTo>
                  <a:pt x="30" y="30"/>
                </a:lnTo>
                <a:cubicBezTo>
                  <a:pt x="30" y="20"/>
                  <a:pt x="30" y="20"/>
                  <a:pt x="20" y="2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1"/>
          <p:cNvSpPr/>
          <p:nvPr/>
        </p:nvSpPr>
        <p:spPr>
          <a:xfrm>
            <a:off x="7174689" y="2973111"/>
            <a:ext cx="1201" cy="2293"/>
          </a:xfrm>
          <a:custGeom>
            <a:rect b="b" l="l" r="r" t="t"/>
            <a:pathLst>
              <a:path extrusionOk="0" h="21" w="11">
                <a:moveTo>
                  <a:pt x="1" y="1"/>
                </a:moveTo>
                <a:lnTo>
                  <a:pt x="1" y="11"/>
                </a:lnTo>
                <a:lnTo>
                  <a:pt x="6" y="11"/>
                </a:lnTo>
                <a:cubicBezTo>
                  <a:pt x="3" y="9"/>
                  <a:pt x="1" y="6"/>
                  <a:pt x="1" y="1"/>
                </a:cubicBezTo>
                <a:close/>
                <a:moveTo>
                  <a:pt x="6" y="11"/>
                </a:moveTo>
                <a:cubicBezTo>
                  <a:pt x="8" y="13"/>
                  <a:pt x="11" y="16"/>
                  <a:pt x="11" y="21"/>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1"/>
          <p:cNvSpPr/>
          <p:nvPr/>
        </p:nvSpPr>
        <p:spPr>
          <a:xfrm>
            <a:off x="7175781" y="2975295"/>
            <a:ext cx="1201" cy="1201"/>
          </a:xfrm>
          <a:custGeom>
            <a:rect b="b" l="l" r="r" t="t"/>
            <a:pathLst>
              <a:path extrusionOk="0" h="11" w="11">
                <a:moveTo>
                  <a:pt x="1" y="1"/>
                </a:moveTo>
                <a:cubicBezTo>
                  <a:pt x="10" y="1"/>
                  <a:pt x="10" y="1"/>
                  <a:pt x="10" y="11"/>
                </a:cubicBez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1"/>
          <p:cNvSpPr/>
          <p:nvPr/>
        </p:nvSpPr>
        <p:spPr>
          <a:xfrm>
            <a:off x="7176873" y="2976387"/>
            <a:ext cx="1201" cy="109"/>
          </a:xfrm>
          <a:custGeom>
            <a:rect b="b" l="l" r="r" t="t"/>
            <a:pathLst>
              <a:path extrusionOk="0" h="1" w="11">
                <a:moveTo>
                  <a:pt x="11" y="1"/>
                </a:moveTo>
                <a:lnTo>
                  <a:pt x="11"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1"/>
          <p:cNvSpPr/>
          <p:nvPr/>
        </p:nvSpPr>
        <p:spPr>
          <a:xfrm>
            <a:off x="7181132" y="2978571"/>
            <a:ext cx="5569" cy="4477"/>
          </a:xfrm>
          <a:custGeom>
            <a:rect b="b" l="l" r="r" t="t"/>
            <a:pathLst>
              <a:path extrusionOk="0" h="41" w="51">
                <a:moveTo>
                  <a:pt x="1" y="1"/>
                </a:moveTo>
                <a:cubicBezTo>
                  <a:pt x="1" y="10"/>
                  <a:pt x="1" y="10"/>
                  <a:pt x="11" y="10"/>
                </a:cubicBezTo>
                <a:lnTo>
                  <a:pt x="11" y="10"/>
                </a:lnTo>
                <a:lnTo>
                  <a:pt x="1" y="1"/>
                </a:lnTo>
                <a:close/>
                <a:moveTo>
                  <a:pt x="11" y="10"/>
                </a:moveTo>
                <a:lnTo>
                  <a:pt x="11" y="11"/>
                </a:lnTo>
                <a:lnTo>
                  <a:pt x="11" y="11"/>
                </a:lnTo>
                <a:cubicBezTo>
                  <a:pt x="11" y="11"/>
                  <a:pt x="11" y="10"/>
                  <a:pt x="11" y="10"/>
                </a:cubicBezTo>
                <a:cubicBezTo>
                  <a:pt x="11" y="10"/>
                  <a:pt x="11" y="10"/>
                  <a:pt x="11" y="10"/>
                </a:cubicBezTo>
                <a:close/>
                <a:moveTo>
                  <a:pt x="11" y="11"/>
                </a:moveTo>
                <a:lnTo>
                  <a:pt x="11" y="11"/>
                </a:lnTo>
                <a:cubicBezTo>
                  <a:pt x="12" y="21"/>
                  <a:pt x="21" y="21"/>
                  <a:pt x="21" y="30"/>
                </a:cubicBezTo>
                <a:cubicBezTo>
                  <a:pt x="31" y="30"/>
                  <a:pt x="31" y="30"/>
                  <a:pt x="41" y="40"/>
                </a:cubicBezTo>
                <a:lnTo>
                  <a:pt x="51" y="40"/>
                </a:lnTo>
                <a:cubicBezTo>
                  <a:pt x="41" y="40"/>
                  <a:pt x="31" y="30"/>
                  <a:pt x="31" y="30"/>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1"/>
          <p:cNvSpPr/>
          <p:nvPr/>
        </p:nvSpPr>
        <p:spPr>
          <a:xfrm>
            <a:off x="7211489" y="3000302"/>
            <a:ext cx="199290" cy="57330"/>
          </a:xfrm>
          <a:custGeom>
            <a:rect b="b" l="l" r="r" t="t"/>
            <a:pathLst>
              <a:path extrusionOk="0" h="525" w="1825">
                <a:moveTo>
                  <a:pt x="1" y="0"/>
                </a:moveTo>
                <a:lnTo>
                  <a:pt x="11" y="9"/>
                </a:lnTo>
                <a:cubicBezTo>
                  <a:pt x="17" y="16"/>
                  <a:pt x="28" y="23"/>
                  <a:pt x="37" y="26"/>
                </a:cubicBezTo>
                <a:lnTo>
                  <a:pt x="37" y="26"/>
                </a:lnTo>
                <a:lnTo>
                  <a:pt x="20" y="9"/>
                </a:lnTo>
                <a:cubicBezTo>
                  <a:pt x="11" y="9"/>
                  <a:pt x="11" y="9"/>
                  <a:pt x="1" y="0"/>
                </a:cubicBezTo>
                <a:close/>
                <a:moveTo>
                  <a:pt x="37" y="26"/>
                </a:moveTo>
                <a:lnTo>
                  <a:pt x="40" y="29"/>
                </a:lnTo>
                <a:lnTo>
                  <a:pt x="61" y="40"/>
                </a:lnTo>
                <a:lnTo>
                  <a:pt x="61" y="40"/>
                </a:lnTo>
                <a:cubicBezTo>
                  <a:pt x="58" y="37"/>
                  <a:pt x="54" y="33"/>
                  <a:pt x="51" y="29"/>
                </a:cubicBezTo>
                <a:cubicBezTo>
                  <a:pt x="47" y="29"/>
                  <a:pt x="42" y="28"/>
                  <a:pt x="37" y="26"/>
                </a:cubicBezTo>
                <a:close/>
                <a:moveTo>
                  <a:pt x="61" y="40"/>
                </a:moveTo>
                <a:lnTo>
                  <a:pt x="61" y="40"/>
                </a:lnTo>
                <a:cubicBezTo>
                  <a:pt x="67" y="45"/>
                  <a:pt x="74" y="49"/>
                  <a:pt x="79" y="49"/>
                </a:cubicBezTo>
                <a:lnTo>
                  <a:pt x="79" y="49"/>
                </a:lnTo>
                <a:lnTo>
                  <a:pt x="61" y="40"/>
                </a:lnTo>
                <a:close/>
                <a:moveTo>
                  <a:pt x="79" y="49"/>
                </a:moveTo>
                <a:lnTo>
                  <a:pt x="82" y="50"/>
                </a:lnTo>
                <a:lnTo>
                  <a:pt x="82" y="50"/>
                </a:lnTo>
                <a:cubicBezTo>
                  <a:pt x="81" y="50"/>
                  <a:pt x="80" y="50"/>
                  <a:pt x="80" y="49"/>
                </a:cubicBezTo>
                <a:cubicBezTo>
                  <a:pt x="80" y="49"/>
                  <a:pt x="80" y="49"/>
                  <a:pt x="79" y="49"/>
                </a:cubicBezTo>
                <a:close/>
                <a:moveTo>
                  <a:pt x="82" y="50"/>
                </a:moveTo>
                <a:cubicBezTo>
                  <a:pt x="89" y="55"/>
                  <a:pt x="97" y="60"/>
                  <a:pt x="106" y="65"/>
                </a:cubicBezTo>
                <a:lnTo>
                  <a:pt x="106" y="65"/>
                </a:lnTo>
                <a:cubicBezTo>
                  <a:pt x="104" y="63"/>
                  <a:pt x="102" y="61"/>
                  <a:pt x="100" y="59"/>
                </a:cubicBezTo>
                <a:lnTo>
                  <a:pt x="82" y="50"/>
                </a:lnTo>
                <a:close/>
                <a:moveTo>
                  <a:pt x="106" y="65"/>
                </a:moveTo>
                <a:cubicBezTo>
                  <a:pt x="114" y="73"/>
                  <a:pt x="122" y="79"/>
                  <a:pt x="130" y="79"/>
                </a:cubicBezTo>
                <a:cubicBezTo>
                  <a:pt x="139" y="89"/>
                  <a:pt x="150" y="89"/>
                  <a:pt x="159" y="99"/>
                </a:cubicBezTo>
                <a:cubicBezTo>
                  <a:pt x="162" y="99"/>
                  <a:pt x="164" y="100"/>
                  <a:pt x="166" y="100"/>
                </a:cubicBezTo>
                <a:lnTo>
                  <a:pt x="166" y="100"/>
                </a:lnTo>
                <a:cubicBezTo>
                  <a:pt x="147" y="89"/>
                  <a:pt x="126" y="77"/>
                  <a:pt x="106" y="65"/>
                </a:cubicBezTo>
                <a:close/>
                <a:moveTo>
                  <a:pt x="166" y="100"/>
                </a:moveTo>
                <a:cubicBezTo>
                  <a:pt x="171" y="103"/>
                  <a:pt x="175" y="106"/>
                  <a:pt x="179" y="109"/>
                </a:cubicBezTo>
                <a:cubicBezTo>
                  <a:pt x="179" y="109"/>
                  <a:pt x="189" y="109"/>
                  <a:pt x="189" y="119"/>
                </a:cubicBezTo>
                <a:cubicBezTo>
                  <a:pt x="199" y="119"/>
                  <a:pt x="209" y="128"/>
                  <a:pt x="219" y="128"/>
                </a:cubicBezTo>
                <a:cubicBezTo>
                  <a:pt x="229" y="139"/>
                  <a:pt x="238" y="139"/>
                  <a:pt x="249" y="148"/>
                </a:cubicBezTo>
                <a:cubicBezTo>
                  <a:pt x="258" y="148"/>
                  <a:pt x="269" y="159"/>
                  <a:pt x="278" y="159"/>
                </a:cubicBezTo>
                <a:cubicBezTo>
                  <a:pt x="288" y="159"/>
                  <a:pt x="288" y="168"/>
                  <a:pt x="298" y="168"/>
                </a:cubicBezTo>
                <a:cubicBezTo>
                  <a:pt x="308" y="178"/>
                  <a:pt x="318" y="178"/>
                  <a:pt x="338" y="188"/>
                </a:cubicBezTo>
                <a:cubicBezTo>
                  <a:pt x="348" y="188"/>
                  <a:pt x="357" y="198"/>
                  <a:pt x="368" y="208"/>
                </a:cubicBezTo>
                <a:cubicBezTo>
                  <a:pt x="388" y="208"/>
                  <a:pt x="397" y="218"/>
                  <a:pt x="407" y="218"/>
                </a:cubicBezTo>
                <a:cubicBezTo>
                  <a:pt x="417" y="228"/>
                  <a:pt x="427" y="228"/>
                  <a:pt x="437" y="238"/>
                </a:cubicBezTo>
                <a:lnTo>
                  <a:pt x="451" y="238"/>
                </a:lnTo>
                <a:cubicBezTo>
                  <a:pt x="376" y="204"/>
                  <a:pt x="301" y="168"/>
                  <a:pt x="229" y="128"/>
                </a:cubicBezTo>
                <a:cubicBezTo>
                  <a:pt x="219" y="128"/>
                  <a:pt x="199" y="119"/>
                  <a:pt x="189" y="109"/>
                </a:cubicBezTo>
                <a:cubicBezTo>
                  <a:pt x="181" y="109"/>
                  <a:pt x="174" y="103"/>
                  <a:pt x="166" y="100"/>
                </a:cubicBezTo>
                <a:close/>
                <a:moveTo>
                  <a:pt x="451" y="238"/>
                </a:moveTo>
                <a:cubicBezTo>
                  <a:pt x="453" y="239"/>
                  <a:pt x="455" y="239"/>
                  <a:pt x="457" y="240"/>
                </a:cubicBezTo>
                <a:lnTo>
                  <a:pt x="457" y="240"/>
                </a:lnTo>
                <a:lnTo>
                  <a:pt x="457" y="238"/>
                </a:lnTo>
                <a:close/>
                <a:moveTo>
                  <a:pt x="457" y="240"/>
                </a:moveTo>
                <a:lnTo>
                  <a:pt x="457" y="247"/>
                </a:lnTo>
                <a:cubicBezTo>
                  <a:pt x="467" y="247"/>
                  <a:pt x="476" y="247"/>
                  <a:pt x="487" y="258"/>
                </a:cubicBezTo>
                <a:lnTo>
                  <a:pt x="496" y="258"/>
                </a:lnTo>
                <a:cubicBezTo>
                  <a:pt x="504" y="265"/>
                  <a:pt x="511" y="267"/>
                  <a:pt x="519" y="267"/>
                </a:cubicBezTo>
                <a:lnTo>
                  <a:pt x="519" y="267"/>
                </a:lnTo>
                <a:cubicBezTo>
                  <a:pt x="498" y="258"/>
                  <a:pt x="477" y="249"/>
                  <a:pt x="457" y="240"/>
                </a:cubicBezTo>
                <a:close/>
                <a:moveTo>
                  <a:pt x="519" y="267"/>
                </a:moveTo>
                <a:lnTo>
                  <a:pt x="519" y="267"/>
                </a:lnTo>
                <a:cubicBezTo>
                  <a:pt x="521" y="268"/>
                  <a:pt x="524" y="269"/>
                  <a:pt x="526" y="270"/>
                </a:cubicBezTo>
                <a:lnTo>
                  <a:pt x="526" y="270"/>
                </a:lnTo>
                <a:cubicBezTo>
                  <a:pt x="526" y="269"/>
                  <a:pt x="526" y="268"/>
                  <a:pt x="526" y="267"/>
                </a:cubicBezTo>
                <a:cubicBezTo>
                  <a:pt x="524" y="267"/>
                  <a:pt x="521" y="267"/>
                  <a:pt x="519" y="267"/>
                </a:cubicBezTo>
                <a:close/>
                <a:moveTo>
                  <a:pt x="526" y="270"/>
                </a:moveTo>
                <a:cubicBezTo>
                  <a:pt x="526" y="278"/>
                  <a:pt x="527" y="278"/>
                  <a:pt x="536" y="278"/>
                </a:cubicBezTo>
                <a:cubicBezTo>
                  <a:pt x="544" y="278"/>
                  <a:pt x="552" y="284"/>
                  <a:pt x="565" y="286"/>
                </a:cubicBezTo>
                <a:lnTo>
                  <a:pt x="565" y="286"/>
                </a:lnTo>
                <a:cubicBezTo>
                  <a:pt x="552" y="281"/>
                  <a:pt x="539" y="276"/>
                  <a:pt x="526" y="270"/>
                </a:cubicBezTo>
                <a:close/>
                <a:moveTo>
                  <a:pt x="565" y="286"/>
                </a:moveTo>
                <a:cubicBezTo>
                  <a:pt x="574" y="289"/>
                  <a:pt x="582" y="293"/>
                  <a:pt x="590" y="296"/>
                </a:cubicBezTo>
                <a:lnTo>
                  <a:pt x="590" y="296"/>
                </a:lnTo>
                <a:cubicBezTo>
                  <a:pt x="585" y="293"/>
                  <a:pt x="580" y="290"/>
                  <a:pt x="576" y="287"/>
                </a:cubicBezTo>
                <a:cubicBezTo>
                  <a:pt x="572" y="287"/>
                  <a:pt x="568" y="287"/>
                  <a:pt x="565" y="286"/>
                </a:cubicBezTo>
                <a:close/>
                <a:moveTo>
                  <a:pt x="590" y="296"/>
                </a:moveTo>
                <a:cubicBezTo>
                  <a:pt x="615" y="310"/>
                  <a:pt x="640" y="319"/>
                  <a:pt x="665" y="327"/>
                </a:cubicBezTo>
                <a:cubicBezTo>
                  <a:pt x="675" y="327"/>
                  <a:pt x="685" y="337"/>
                  <a:pt x="694" y="337"/>
                </a:cubicBezTo>
                <a:cubicBezTo>
                  <a:pt x="714" y="347"/>
                  <a:pt x="725" y="347"/>
                  <a:pt x="744" y="357"/>
                </a:cubicBezTo>
                <a:cubicBezTo>
                  <a:pt x="749" y="357"/>
                  <a:pt x="755" y="357"/>
                  <a:pt x="762" y="358"/>
                </a:cubicBezTo>
                <a:lnTo>
                  <a:pt x="762" y="358"/>
                </a:lnTo>
                <a:cubicBezTo>
                  <a:pt x="704" y="339"/>
                  <a:pt x="647" y="318"/>
                  <a:pt x="590" y="296"/>
                </a:cubicBezTo>
                <a:close/>
                <a:moveTo>
                  <a:pt x="762" y="358"/>
                </a:moveTo>
                <a:cubicBezTo>
                  <a:pt x="768" y="360"/>
                  <a:pt x="775" y="362"/>
                  <a:pt x="781" y="364"/>
                </a:cubicBezTo>
                <a:lnTo>
                  <a:pt x="781" y="364"/>
                </a:lnTo>
                <a:cubicBezTo>
                  <a:pt x="775" y="360"/>
                  <a:pt x="769" y="359"/>
                  <a:pt x="762" y="358"/>
                </a:cubicBezTo>
                <a:close/>
                <a:moveTo>
                  <a:pt x="781" y="364"/>
                </a:moveTo>
                <a:cubicBezTo>
                  <a:pt x="782" y="365"/>
                  <a:pt x="783" y="365"/>
                  <a:pt x="784" y="366"/>
                </a:cubicBezTo>
                <a:cubicBezTo>
                  <a:pt x="786" y="366"/>
                  <a:pt x="788" y="366"/>
                  <a:pt x="790" y="367"/>
                </a:cubicBezTo>
                <a:lnTo>
                  <a:pt x="790" y="367"/>
                </a:lnTo>
                <a:cubicBezTo>
                  <a:pt x="787" y="366"/>
                  <a:pt x="784" y="365"/>
                  <a:pt x="781" y="364"/>
                </a:cubicBezTo>
                <a:close/>
                <a:moveTo>
                  <a:pt x="790" y="367"/>
                </a:moveTo>
                <a:lnTo>
                  <a:pt x="790" y="367"/>
                </a:lnTo>
                <a:cubicBezTo>
                  <a:pt x="798" y="369"/>
                  <a:pt x="806" y="372"/>
                  <a:pt x="814" y="374"/>
                </a:cubicBezTo>
                <a:lnTo>
                  <a:pt x="814" y="374"/>
                </a:lnTo>
                <a:cubicBezTo>
                  <a:pt x="808" y="372"/>
                  <a:pt x="800" y="368"/>
                  <a:pt x="790" y="367"/>
                </a:cubicBezTo>
                <a:close/>
                <a:moveTo>
                  <a:pt x="814" y="374"/>
                </a:moveTo>
                <a:cubicBezTo>
                  <a:pt x="816" y="375"/>
                  <a:pt x="819" y="376"/>
                  <a:pt x="821" y="376"/>
                </a:cubicBezTo>
                <a:lnTo>
                  <a:pt x="821" y="376"/>
                </a:lnTo>
                <a:cubicBezTo>
                  <a:pt x="819" y="376"/>
                  <a:pt x="816" y="375"/>
                  <a:pt x="814" y="374"/>
                </a:cubicBezTo>
                <a:close/>
                <a:moveTo>
                  <a:pt x="821" y="376"/>
                </a:moveTo>
                <a:lnTo>
                  <a:pt x="821" y="376"/>
                </a:lnTo>
                <a:cubicBezTo>
                  <a:pt x="823" y="377"/>
                  <a:pt x="826" y="378"/>
                  <a:pt x="828" y="379"/>
                </a:cubicBezTo>
                <a:lnTo>
                  <a:pt x="828" y="379"/>
                </a:lnTo>
                <a:cubicBezTo>
                  <a:pt x="827" y="378"/>
                  <a:pt x="825" y="377"/>
                  <a:pt x="824" y="377"/>
                </a:cubicBezTo>
                <a:cubicBezTo>
                  <a:pt x="823" y="377"/>
                  <a:pt x="822" y="377"/>
                  <a:pt x="821" y="376"/>
                </a:cubicBezTo>
                <a:close/>
                <a:moveTo>
                  <a:pt x="828" y="379"/>
                </a:moveTo>
                <a:lnTo>
                  <a:pt x="828" y="379"/>
                </a:lnTo>
                <a:cubicBezTo>
                  <a:pt x="846" y="386"/>
                  <a:pt x="864" y="387"/>
                  <a:pt x="873" y="396"/>
                </a:cubicBezTo>
                <a:cubicBezTo>
                  <a:pt x="878" y="396"/>
                  <a:pt x="886" y="396"/>
                  <a:pt x="893" y="398"/>
                </a:cubicBezTo>
                <a:lnTo>
                  <a:pt x="893" y="398"/>
                </a:lnTo>
                <a:cubicBezTo>
                  <a:pt x="871" y="392"/>
                  <a:pt x="850" y="385"/>
                  <a:pt x="828" y="379"/>
                </a:cubicBezTo>
                <a:close/>
                <a:moveTo>
                  <a:pt x="893" y="398"/>
                </a:moveTo>
                <a:cubicBezTo>
                  <a:pt x="897" y="399"/>
                  <a:pt x="901" y="400"/>
                  <a:pt x="905" y="401"/>
                </a:cubicBezTo>
                <a:lnTo>
                  <a:pt x="905" y="401"/>
                </a:lnTo>
                <a:cubicBezTo>
                  <a:pt x="901" y="399"/>
                  <a:pt x="897" y="398"/>
                  <a:pt x="893" y="398"/>
                </a:cubicBezTo>
                <a:close/>
                <a:moveTo>
                  <a:pt x="905" y="401"/>
                </a:moveTo>
                <a:lnTo>
                  <a:pt x="905" y="401"/>
                </a:lnTo>
                <a:cubicBezTo>
                  <a:pt x="908" y="402"/>
                  <a:pt x="910" y="404"/>
                  <a:pt x="913" y="406"/>
                </a:cubicBezTo>
                <a:cubicBezTo>
                  <a:pt x="932" y="406"/>
                  <a:pt x="942" y="416"/>
                  <a:pt x="962" y="416"/>
                </a:cubicBezTo>
                <a:lnTo>
                  <a:pt x="962" y="416"/>
                </a:lnTo>
                <a:cubicBezTo>
                  <a:pt x="943" y="411"/>
                  <a:pt x="924" y="406"/>
                  <a:pt x="905" y="401"/>
                </a:cubicBezTo>
                <a:close/>
                <a:moveTo>
                  <a:pt x="962" y="416"/>
                </a:moveTo>
                <a:cubicBezTo>
                  <a:pt x="971" y="419"/>
                  <a:pt x="980" y="421"/>
                  <a:pt x="988" y="423"/>
                </a:cubicBezTo>
                <a:lnTo>
                  <a:pt x="988" y="423"/>
                </a:lnTo>
                <a:cubicBezTo>
                  <a:pt x="979" y="420"/>
                  <a:pt x="969" y="416"/>
                  <a:pt x="963" y="416"/>
                </a:cubicBezTo>
                <a:cubicBezTo>
                  <a:pt x="962" y="416"/>
                  <a:pt x="962" y="416"/>
                  <a:pt x="962" y="416"/>
                </a:cubicBezTo>
                <a:close/>
                <a:moveTo>
                  <a:pt x="988" y="423"/>
                </a:moveTo>
                <a:cubicBezTo>
                  <a:pt x="992" y="424"/>
                  <a:pt x="995" y="425"/>
                  <a:pt x="998" y="425"/>
                </a:cubicBezTo>
                <a:lnTo>
                  <a:pt x="998" y="425"/>
                </a:lnTo>
                <a:cubicBezTo>
                  <a:pt x="995" y="425"/>
                  <a:pt x="992" y="424"/>
                  <a:pt x="988" y="423"/>
                </a:cubicBezTo>
                <a:close/>
                <a:moveTo>
                  <a:pt x="998" y="425"/>
                </a:moveTo>
                <a:cubicBezTo>
                  <a:pt x="1007" y="428"/>
                  <a:pt x="1015" y="430"/>
                  <a:pt x="1024" y="432"/>
                </a:cubicBezTo>
                <a:lnTo>
                  <a:pt x="1024" y="432"/>
                </a:lnTo>
                <a:cubicBezTo>
                  <a:pt x="1016" y="429"/>
                  <a:pt x="1007" y="426"/>
                  <a:pt x="1002" y="426"/>
                </a:cubicBezTo>
                <a:cubicBezTo>
                  <a:pt x="1001" y="426"/>
                  <a:pt x="999" y="426"/>
                  <a:pt x="998" y="425"/>
                </a:cubicBezTo>
                <a:close/>
                <a:moveTo>
                  <a:pt x="1024" y="432"/>
                </a:moveTo>
                <a:cubicBezTo>
                  <a:pt x="1031" y="434"/>
                  <a:pt x="1037" y="436"/>
                  <a:pt x="1042" y="436"/>
                </a:cubicBezTo>
                <a:lnTo>
                  <a:pt x="1043" y="436"/>
                </a:lnTo>
                <a:cubicBezTo>
                  <a:pt x="1036" y="435"/>
                  <a:pt x="1030" y="433"/>
                  <a:pt x="1024" y="432"/>
                </a:cubicBezTo>
                <a:close/>
                <a:moveTo>
                  <a:pt x="1043" y="436"/>
                </a:moveTo>
                <a:lnTo>
                  <a:pt x="1043" y="436"/>
                </a:lnTo>
                <a:cubicBezTo>
                  <a:pt x="1047" y="437"/>
                  <a:pt x="1051" y="438"/>
                  <a:pt x="1055" y="439"/>
                </a:cubicBezTo>
                <a:lnTo>
                  <a:pt x="1055" y="439"/>
                </a:lnTo>
                <a:cubicBezTo>
                  <a:pt x="1054" y="438"/>
                  <a:pt x="1052" y="437"/>
                  <a:pt x="1051" y="436"/>
                </a:cubicBezTo>
                <a:close/>
                <a:moveTo>
                  <a:pt x="1055" y="439"/>
                </a:moveTo>
                <a:cubicBezTo>
                  <a:pt x="1063" y="445"/>
                  <a:pt x="1071" y="446"/>
                  <a:pt x="1085" y="446"/>
                </a:cubicBezTo>
                <a:lnTo>
                  <a:pt x="1085" y="446"/>
                </a:lnTo>
                <a:cubicBezTo>
                  <a:pt x="1075" y="443"/>
                  <a:pt x="1065" y="441"/>
                  <a:pt x="1055" y="439"/>
                </a:cubicBezTo>
                <a:close/>
                <a:moveTo>
                  <a:pt x="1085" y="446"/>
                </a:moveTo>
                <a:lnTo>
                  <a:pt x="1085" y="446"/>
                </a:lnTo>
                <a:cubicBezTo>
                  <a:pt x="1092" y="447"/>
                  <a:pt x="1099" y="449"/>
                  <a:pt x="1106" y="450"/>
                </a:cubicBezTo>
                <a:lnTo>
                  <a:pt x="1106" y="450"/>
                </a:lnTo>
                <a:cubicBezTo>
                  <a:pt x="1100" y="448"/>
                  <a:pt x="1096" y="446"/>
                  <a:pt x="1091" y="446"/>
                </a:cubicBezTo>
                <a:cubicBezTo>
                  <a:pt x="1089" y="446"/>
                  <a:pt x="1087" y="446"/>
                  <a:pt x="1085" y="446"/>
                </a:cubicBezTo>
                <a:close/>
                <a:moveTo>
                  <a:pt x="1106" y="450"/>
                </a:moveTo>
                <a:cubicBezTo>
                  <a:pt x="1112" y="453"/>
                  <a:pt x="1120" y="456"/>
                  <a:pt x="1131" y="456"/>
                </a:cubicBezTo>
                <a:cubicBezTo>
                  <a:pt x="1132" y="456"/>
                  <a:pt x="1133" y="456"/>
                  <a:pt x="1134" y="456"/>
                </a:cubicBezTo>
                <a:lnTo>
                  <a:pt x="1134" y="456"/>
                </a:lnTo>
                <a:cubicBezTo>
                  <a:pt x="1124" y="454"/>
                  <a:pt x="1115" y="452"/>
                  <a:pt x="1106" y="450"/>
                </a:cubicBezTo>
                <a:close/>
                <a:moveTo>
                  <a:pt x="1134" y="456"/>
                </a:moveTo>
                <a:cubicBezTo>
                  <a:pt x="1144" y="458"/>
                  <a:pt x="1154" y="460"/>
                  <a:pt x="1164" y="462"/>
                </a:cubicBezTo>
                <a:lnTo>
                  <a:pt x="1164" y="462"/>
                </a:lnTo>
                <a:cubicBezTo>
                  <a:pt x="1155" y="460"/>
                  <a:pt x="1144" y="457"/>
                  <a:pt x="1134" y="456"/>
                </a:cubicBezTo>
                <a:close/>
                <a:moveTo>
                  <a:pt x="1164" y="462"/>
                </a:moveTo>
                <a:cubicBezTo>
                  <a:pt x="1171" y="464"/>
                  <a:pt x="1176" y="465"/>
                  <a:pt x="1181" y="465"/>
                </a:cubicBezTo>
                <a:cubicBezTo>
                  <a:pt x="1181" y="465"/>
                  <a:pt x="1182" y="465"/>
                  <a:pt x="1182" y="465"/>
                </a:cubicBezTo>
                <a:lnTo>
                  <a:pt x="1182" y="465"/>
                </a:lnTo>
                <a:cubicBezTo>
                  <a:pt x="1176" y="464"/>
                  <a:pt x="1170" y="463"/>
                  <a:pt x="1164" y="462"/>
                </a:cubicBezTo>
                <a:close/>
                <a:moveTo>
                  <a:pt x="1182" y="465"/>
                </a:moveTo>
                <a:cubicBezTo>
                  <a:pt x="1188" y="467"/>
                  <a:pt x="1193" y="468"/>
                  <a:pt x="1199" y="469"/>
                </a:cubicBezTo>
                <a:lnTo>
                  <a:pt x="1199" y="469"/>
                </a:lnTo>
                <a:cubicBezTo>
                  <a:pt x="1194" y="467"/>
                  <a:pt x="1189" y="466"/>
                  <a:pt x="1182" y="465"/>
                </a:cubicBezTo>
                <a:close/>
                <a:moveTo>
                  <a:pt x="1199" y="469"/>
                </a:moveTo>
                <a:cubicBezTo>
                  <a:pt x="1208" y="472"/>
                  <a:pt x="1214" y="476"/>
                  <a:pt x="1220" y="476"/>
                </a:cubicBezTo>
                <a:cubicBezTo>
                  <a:pt x="1240" y="476"/>
                  <a:pt x="1250" y="476"/>
                  <a:pt x="1269" y="485"/>
                </a:cubicBezTo>
                <a:lnTo>
                  <a:pt x="1298" y="485"/>
                </a:lnTo>
                <a:cubicBezTo>
                  <a:pt x="1265" y="480"/>
                  <a:pt x="1232" y="475"/>
                  <a:pt x="1199" y="469"/>
                </a:cubicBezTo>
                <a:close/>
                <a:moveTo>
                  <a:pt x="1298" y="485"/>
                </a:moveTo>
                <a:cubicBezTo>
                  <a:pt x="1305" y="486"/>
                  <a:pt x="1312" y="487"/>
                  <a:pt x="1320" y="488"/>
                </a:cubicBezTo>
                <a:lnTo>
                  <a:pt x="1320" y="488"/>
                </a:lnTo>
                <a:cubicBezTo>
                  <a:pt x="1316" y="488"/>
                  <a:pt x="1313" y="486"/>
                  <a:pt x="1309" y="485"/>
                </a:cubicBezTo>
                <a:close/>
                <a:moveTo>
                  <a:pt x="1320" y="488"/>
                </a:moveTo>
                <a:lnTo>
                  <a:pt x="1320" y="488"/>
                </a:lnTo>
                <a:cubicBezTo>
                  <a:pt x="1336" y="493"/>
                  <a:pt x="1352" y="495"/>
                  <a:pt x="1368" y="495"/>
                </a:cubicBezTo>
                <a:lnTo>
                  <a:pt x="1368" y="495"/>
                </a:lnTo>
                <a:cubicBezTo>
                  <a:pt x="1352" y="493"/>
                  <a:pt x="1336" y="491"/>
                  <a:pt x="1320" y="488"/>
                </a:cubicBezTo>
                <a:close/>
                <a:moveTo>
                  <a:pt x="1368" y="495"/>
                </a:moveTo>
                <a:cubicBezTo>
                  <a:pt x="1379" y="497"/>
                  <a:pt x="1391" y="498"/>
                  <a:pt x="1403" y="500"/>
                </a:cubicBezTo>
                <a:lnTo>
                  <a:pt x="1403" y="500"/>
                </a:lnTo>
                <a:cubicBezTo>
                  <a:pt x="1402" y="499"/>
                  <a:pt x="1400" y="497"/>
                  <a:pt x="1399" y="496"/>
                </a:cubicBezTo>
                <a:cubicBezTo>
                  <a:pt x="1388" y="496"/>
                  <a:pt x="1378" y="496"/>
                  <a:pt x="1368" y="495"/>
                </a:cubicBezTo>
                <a:close/>
                <a:moveTo>
                  <a:pt x="1403" y="500"/>
                </a:moveTo>
                <a:cubicBezTo>
                  <a:pt x="1409" y="505"/>
                  <a:pt x="1410" y="505"/>
                  <a:pt x="1419" y="505"/>
                </a:cubicBezTo>
                <a:lnTo>
                  <a:pt x="1451" y="505"/>
                </a:lnTo>
                <a:cubicBezTo>
                  <a:pt x="1435" y="503"/>
                  <a:pt x="1419" y="502"/>
                  <a:pt x="1403" y="500"/>
                </a:cubicBezTo>
                <a:close/>
                <a:moveTo>
                  <a:pt x="1451" y="505"/>
                </a:moveTo>
                <a:cubicBezTo>
                  <a:pt x="1467" y="507"/>
                  <a:pt x="1483" y="508"/>
                  <a:pt x="1499" y="510"/>
                </a:cubicBezTo>
                <a:lnTo>
                  <a:pt x="1499" y="510"/>
                </a:lnTo>
                <a:cubicBezTo>
                  <a:pt x="1495" y="509"/>
                  <a:pt x="1491" y="507"/>
                  <a:pt x="1488" y="505"/>
                </a:cubicBezTo>
                <a:close/>
                <a:moveTo>
                  <a:pt x="1499" y="510"/>
                </a:moveTo>
                <a:lnTo>
                  <a:pt x="1499" y="510"/>
                </a:lnTo>
                <a:cubicBezTo>
                  <a:pt x="1515" y="515"/>
                  <a:pt x="1531" y="515"/>
                  <a:pt x="1547" y="515"/>
                </a:cubicBezTo>
                <a:lnTo>
                  <a:pt x="1565" y="515"/>
                </a:lnTo>
                <a:cubicBezTo>
                  <a:pt x="1543" y="514"/>
                  <a:pt x="1521" y="512"/>
                  <a:pt x="1499" y="510"/>
                </a:cubicBezTo>
                <a:close/>
                <a:moveTo>
                  <a:pt x="1565" y="515"/>
                </a:moveTo>
                <a:lnTo>
                  <a:pt x="1565" y="515"/>
                </a:lnTo>
                <a:cubicBezTo>
                  <a:pt x="1578" y="516"/>
                  <a:pt x="1592" y="517"/>
                  <a:pt x="1605" y="518"/>
                </a:cubicBezTo>
                <a:lnTo>
                  <a:pt x="1605" y="518"/>
                </a:lnTo>
                <a:cubicBezTo>
                  <a:pt x="1599" y="517"/>
                  <a:pt x="1594" y="515"/>
                  <a:pt x="1587" y="515"/>
                </a:cubicBezTo>
                <a:close/>
                <a:moveTo>
                  <a:pt x="1605" y="518"/>
                </a:moveTo>
                <a:lnTo>
                  <a:pt x="1605" y="518"/>
                </a:lnTo>
                <a:cubicBezTo>
                  <a:pt x="1615" y="521"/>
                  <a:pt x="1624" y="525"/>
                  <a:pt x="1637" y="525"/>
                </a:cubicBezTo>
                <a:lnTo>
                  <a:pt x="1825" y="525"/>
                </a:lnTo>
                <a:cubicBezTo>
                  <a:pt x="1751" y="525"/>
                  <a:pt x="1678" y="523"/>
                  <a:pt x="1605" y="518"/>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1"/>
          <p:cNvSpPr/>
          <p:nvPr/>
        </p:nvSpPr>
        <p:spPr>
          <a:xfrm>
            <a:off x="7156344" y="2957933"/>
            <a:ext cx="1092" cy="1310"/>
          </a:xfrm>
          <a:custGeom>
            <a:rect b="b" l="l" r="r" t="t"/>
            <a:pathLst>
              <a:path extrusionOk="0" h="12" w="10">
                <a:moveTo>
                  <a:pt x="0" y="1"/>
                </a:moveTo>
                <a:cubicBezTo>
                  <a:pt x="0" y="11"/>
                  <a:pt x="10" y="11"/>
                  <a:pt x="10" y="11"/>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1"/>
          <p:cNvSpPr/>
          <p:nvPr/>
        </p:nvSpPr>
        <p:spPr>
          <a:xfrm>
            <a:off x="7159511" y="2961318"/>
            <a:ext cx="1310" cy="1092"/>
          </a:xfrm>
          <a:custGeom>
            <a:rect b="b" l="l" r="r" t="t"/>
            <a:pathLst>
              <a:path extrusionOk="0" h="10" w="12">
                <a:moveTo>
                  <a:pt x="1" y="0"/>
                </a:moveTo>
                <a:cubicBezTo>
                  <a:pt x="1" y="0"/>
                  <a:pt x="11" y="0"/>
                  <a:pt x="11" y="10"/>
                </a:cubicBezTo>
                <a:lnTo>
                  <a:pt x="1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1"/>
          <p:cNvSpPr/>
          <p:nvPr/>
        </p:nvSpPr>
        <p:spPr>
          <a:xfrm>
            <a:off x="7164971" y="2966669"/>
            <a:ext cx="3385" cy="2293"/>
          </a:xfrm>
          <a:custGeom>
            <a:rect b="b" l="l" r="r" t="t"/>
            <a:pathLst>
              <a:path extrusionOk="0" h="21" w="31">
                <a:moveTo>
                  <a:pt x="1" y="0"/>
                </a:moveTo>
                <a:lnTo>
                  <a:pt x="1" y="0"/>
                </a:lnTo>
                <a:cubicBezTo>
                  <a:pt x="10" y="0"/>
                  <a:pt x="10" y="10"/>
                  <a:pt x="20" y="11"/>
                </a:cubicBezTo>
                <a:lnTo>
                  <a:pt x="20" y="11"/>
                </a:lnTo>
                <a:cubicBezTo>
                  <a:pt x="14" y="5"/>
                  <a:pt x="7" y="0"/>
                  <a:pt x="1" y="0"/>
                </a:cubicBezTo>
                <a:close/>
                <a:moveTo>
                  <a:pt x="20" y="11"/>
                </a:moveTo>
                <a:cubicBezTo>
                  <a:pt x="23" y="14"/>
                  <a:pt x="27" y="17"/>
                  <a:pt x="30" y="20"/>
                </a:cubicBezTo>
                <a:lnTo>
                  <a:pt x="21" y="11"/>
                </a:lnTo>
                <a:cubicBezTo>
                  <a:pt x="20" y="11"/>
                  <a:pt x="20" y="11"/>
                  <a:pt x="20" y="1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1"/>
          <p:cNvSpPr/>
          <p:nvPr/>
        </p:nvSpPr>
        <p:spPr>
          <a:xfrm>
            <a:off x="7168247" y="2968853"/>
            <a:ext cx="3385" cy="3385"/>
          </a:xfrm>
          <a:custGeom>
            <a:rect b="b" l="l" r="r" t="t"/>
            <a:pathLst>
              <a:path extrusionOk="0" h="31" w="31">
                <a:moveTo>
                  <a:pt x="0" y="0"/>
                </a:moveTo>
                <a:lnTo>
                  <a:pt x="20" y="20"/>
                </a:lnTo>
                <a:cubicBezTo>
                  <a:pt x="20" y="10"/>
                  <a:pt x="10" y="10"/>
                  <a:pt x="0" y="0"/>
                </a:cubicBezTo>
                <a:close/>
                <a:moveTo>
                  <a:pt x="20" y="20"/>
                </a:moveTo>
                <a:lnTo>
                  <a:pt x="30" y="30"/>
                </a:lnTo>
                <a:cubicBezTo>
                  <a:pt x="30" y="20"/>
                  <a:pt x="30" y="20"/>
                  <a:pt x="20" y="2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1"/>
          <p:cNvSpPr/>
          <p:nvPr/>
        </p:nvSpPr>
        <p:spPr>
          <a:xfrm>
            <a:off x="7174689" y="2973111"/>
            <a:ext cx="1201" cy="2293"/>
          </a:xfrm>
          <a:custGeom>
            <a:rect b="b" l="l" r="r" t="t"/>
            <a:pathLst>
              <a:path extrusionOk="0" h="21" w="11">
                <a:moveTo>
                  <a:pt x="1" y="1"/>
                </a:moveTo>
                <a:lnTo>
                  <a:pt x="1" y="11"/>
                </a:lnTo>
                <a:lnTo>
                  <a:pt x="6" y="11"/>
                </a:lnTo>
                <a:cubicBezTo>
                  <a:pt x="3" y="9"/>
                  <a:pt x="1" y="6"/>
                  <a:pt x="1" y="1"/>
                </a:cubicBezTo>
                <a:close/>
                <a:moveTo>
                  <a:pt x="6" y="11"/>
                </a:moveTo>
                <a:cubicBezTo>
                  <a:pt x="8" y="13"/>
                  <a:pt x="11" y="16"/>
                  <a:pt x="11" y="21"/>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1"/>
          <p:cNvSpPr/>
          <p:nvPr/>
        </p:nvSpPr>
        <p:spPr>
          <a:xfrm>
            <a:off x="7175781" y="2975295"/>
            <a:ext cx="1201" cy="1201"/>
          </a:xfrm>
          <a:custGeom>
            <a:rect b="b" l="l" r="r" t="t"/>
            <a:pathLst>
              <a:path extrusionOk="0" h="11" w="11">
                <a:moveTo>
                  <a:pt x="1" y="1"/>
                </a:moveTo>
                <a:cubicBezTo>
                  <a:pt x="10" y="1"/>
                  <a:pt x="10" y="1"/>
                  <a:pt x="10" y="11"/>
                </a:cubicBezTo>
                <a:lnTo>
                  <a:pt x="1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1"/>
          <p:cNvSpPr/>
          <p:nvPr/>
        </p:nvSpPr>
        <p:spPr>
          <a:xfrm>
            <a:off x="7176873" y="2976387"/>
            <a:ext cx="1201" cy="109"/>
          </a:xfrm>
          <a:custGeom>
            <a:rect b="b" l="l" r="r" t="t"/>
            <a:pathLst>
              <a:path extrusionOk="0" h="1" w="11">
                <a:moveTo>
                  <a:pt x="11" y="1"/>
                </a:moveTo>
                <a:lnTo>
                  <a:pt x="11"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1"/>
          <p:cNvSpPr/>
          <p:nvPr/>
        </p:nvSpPr>
        <p:spPr>
          <a:xfrm>
            <a:off x="7181132" y="2978571"/>
            <a:ext cx="5569" cy="4477"/>
          </a:xfrm>
          <a:custGeom>
            <a:rect b="b" l="l" r="r" t="t"/>
            <a:pathLst>
              <a:path extrusionOk="0" h="41" w="51">
                <a:moveTo>
                  <a:pt x="1" y="1"/>
                </a:moveTo>
                <a:cubicBezTo>
                  <a:pt x="1" y="10"/>
                  <a:pt x="1" y="10"/>
                  <a:pt x="11" y="10"/>
                </a:cubicBezTo>
                <a:lnTo>
                  <a:pt x="11" y="10"/>
                </a:lnTo>
                <a:lnTo>
                  <a:pt x="1" y="1"/>
                </a:lnTo>
                <a:close/>
                <a:moveTo>
                  <a:pt x="11" y="10"/>
                </a:moveTo>
                <a:lnTo>
                  <a:pt x="11" y="11"/>
                </a:lnTo>
                <a:lnTo>
                  <a:pt x="11" y="11"/>
                </a:lnTo>
                <a:cubicBezTo>
                  <a:pt x="11" y="11"/>
                  <a:pt x="11" y="10"/>
                  <a:pt x="11" y="10"/>
                </a:cubicBezTo>
                <a:cubicBezTo>
                  <a:pt x="11" y="10"/>
                  <a:pt x="11" y="10"/>
                  <a:pt x="11" y="10"/>
                </a:cubicBezTo>
                <a:close/>
                <a:moveTo>
                  <a:pt x="11" y="11"/>
                </a:moveTo>
                <a:lnTo>
                  <a:pt x="11" y="11"/>
                </a:lnTo>
                <a:cubicBezTo>
                  <a:pt x="12" y="21"/>
                  <a:pt x="21" y="21"/>
                  <a:pt x="21" y="30"/>
                </a:cubicBezTo>
                <a:cubicBezTo>
                  <a:pt x="31" y="30"/>
                  <a:pt x="31" y="30"/>
                  <a:pt x="41" y="40"/>
                </a:cubicBezTo>
                <a:lnTo>
                  <a:pt x="51" y="40"/>
                </a:lnTo>
                <a:cubicBezTo>
                  <a:pt x="41" y="40"/>
                  <a:pt x="31" y="30"/>
                  <a:pt x="31" y="30"/>
                </a:cubicBezTo>
                <a:lnTo>
                  <a:pt x="1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1"/>
          <p:cNvSpPr/>
          <p:nvPr/>
        </p:nvSpPr>
        <p:spPr>
          <a:xfrm>
            <a:off x="7202862" y="2994732"/>
            <a:ext cx="1201" cy="1310"/>
          </a:xfrm>
          <a:custGeom>
            <a:rect b="b" l="l" r="r" t="t"/>
            <a:pathLst>
              <a:path extrusionOk="0" h="12" w="11">
                <a:moveTo>
                  <a:pt x="0" y="1"/>
                </a:moveTo>
                <a:cubicBezTo>
                  <a:pt x="0" y="1"/>
                  <a:pt x="5" y="1"/>
                  <a:pt x="8" y="4"/>
                </a:cubicBezTo>
                <a:lnTo>
                  <a:pt x="8" y="4"/>
                </a:lnTo>
                <a:cubicBezTo>
                  <a:pt x="6" y="2"/>
                  <a:pt x="4" y="1"/>
                  <a:pt x="0" y="1"/>
                </a:cubicBezTo>
                <a:close/>
                <a:moveTo>
                  <a:pt x="8" y="4"/>
                </a:moveTo>
                <a:cubicBezTo>
                  <a:pt x="11" y="7"/>
                  <a:pt x="11" y="11"/>
                  <a:pt x="11" y="11"/>
                </a:cubicBezTo>
                <a:lnTo>
                  <a:pt x="11" y="11"/>
                </a:lnTo>
                <a:cubicBezTo>
                  <a:pt x="11" y="8"/>
                  <a:pt x="9" y="5"/>
                  <a:pt x="8" y="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1"/>
          <p:cNvSpPr/>
          <p:nvPr/>
        </p:nvSpPr>
        <p:spPr>
          <a:xfrm>
            <a:off x="5169939" y="4280382"/>
            <a:ext cx="109" cy="109"/>
          </a:xfrm>
          <a:custGeom>
            <a:rect b="b" l="l" r="r" t="t"/>
            <a:pathLst>
              <a:path extrusionOk="0" h="1" w="1">
                <a:moveTo>
                  <a:pt x="0" y="0"/>
                </a:move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1"/>
          <p:cNvSpPr/>
          <p:nvPr/>
        </p:nvSpPr>
        <p:spPr>
          <a:xfrm>
            <a:off x="5193744" y="4246749"/>
            <a:ext cx="133333" cy="33743"/>
          </a:xfrm>
          <a:custGeom>
            <a:rect b="b" l="l" r="r" t="t"/>
            <a:pathLst>
              <a:path extrusionOk="0" h="309" w="1221">
                <a:moveTo>
                  <a:pt x="1220" y="1"/>
                </a:moveTo>
                <a:cubicBezTo>
                  <a:pt x="1200" y="1"/>
                  <a:pt x="1181" y="11"/>
                  <a:pt x="1161" y="20"/>
                </a:cubicBezTo>
                <a:cubicBezTo>
                  <a:pt x="1160" y="22"/>
                  <a:pt x="1158" y="23"/>
                  <a:pt x="1157" y="23"/>
                </a:cubicBezTo>
                <a:lnTo>
                  <a:pt x="1157" y="23"/>
                </a:lnTo>
                <a:cubicBezTo>
                  <a:pt x="1178" y="14"/>
                  <a:pt x="1199" y="6"/>
                  <a:pt x="1220" y="1"/>
                </a:cubicBezTo>
                <a:close/>
                <a:moveTo>
                  <a:pt x="1157" y="23"/>
                </a:moveTo>
                <a:lnTo>
                  <a:pt x="1157" y="23"/>
                </a:lnTo>
                <a:cubicBezTo>
                  <a:pt x="1153" y="26"/>
                  <a:pt x="1148" y="28"/>
                  <a:pt x="1143" y="30"/>
                </a:cubicBezTo>
                <a:lnTo>
                  <a:pt x="1143" y="30"/>
                </a:lnTo>
                <a:cubicBezTo>
                  <a:pt x="1148" y="29"/>
                  <a:pt x="1153" y="27"/>
                  <a:pt x="1157" y="23"/>
                </a:cubicBezTo>
                <a:close/>
                <a:moveTo>
                  <a:pt x="1143" y="30"/>
                </a:moveTo>
                <a:cubicBezTo>
                  <a:pt x="1139" y="31"/>
                  <a:pt x="1135" y="31"/>
                  <a:pt x="1131" y="31"/>
                </a:cubicBezTo>
                <a:lnTo>
                  <a:pt x="1131" y="36"/>
                </a:lnTo>
                <a:lnTo>
                  <a:pt x="1131" y="36"/>
                </a:lnTo>
                <a:cubicBezTo>
                  <a:pt x="1135" y="34"/>
                  <a:pt x="1139" y="32"/>
                  <a:pt x="1143" y="30"/>
                </a:cubicBezTo>
                <a:close/>
                <a:moveTo>
                  <a:pt x="1131" y="36"/>
                </a:moveTo>
                <a:cubicBezTo>
                  <a:pt x="1128" y="37"/>
                  <a:pt x="1125" y="39"/>
                  <a:pt x="1122" y="40"/>
                </a:cubicBezTo>
                <a:lnTo>
                  <a:pt x="1131" y="40"/>
                </a:lnTo>
                <a:lnTo>
                  <a:pt x="1131" y="36"/>
                </a:lnTo>
                <a:close/>
                <a:moveTo>
                  <a:pt x="1121" y="40"/>
                </a:moveTo>
                <a:cubicBezTo>
                  <a:pt x="1121" y="40"/>
                  <a:pt x="1115" y="40"/>
                  <a:pt x="1112" y="45"/>
                </a:cubicBezTo>
                <a:lnTo>
                  <a:pt x="1112" y="45"/>
                </a:lnTo>
                <a:cubicBezTo>
                  <a:pt x="1115" y="43"/>
                  <a:pt x="1119" y="42"/>
                  <a:pt x="1122" y="40"/>
                </a:cubicBezTo>
                <a:close/>
                <a:moveTo>
                  <a:pt x="1112" y="45"/>
                </a:moveTo>
                <a:lnTo>
                  <a:pt x="1112" y="45"/>
                </a:lnTo>
                <a:cubicBezTo>
                  <a:pt x="1108" y="47"/>
                  <a:pt x="1105" y="49"/>
                  <a:pt x="1101" y="50"/>
                </a:cubicBezTo>
                <a:cubicBezTo>
                  <a:pt x="1101" y="50"/>
                  <a:pt x="1091" y="50"/>
                  <a:pt x="1081" y="60"/>
                </a:cubicBezTo>
                <a:cubicBezTo>
                  <a:pt x="1091" y="50"/>
                  <a:pt x="1101" y="50"/>
                  <a:pt x="1111" y="50"/>
                </a:cubicBezTo>
                <a:cubicBezTo>
                  <a:pt x="1111" y="48"/>
                  <a:pt x="1111" y="46"/>
                  <a:pt x="1112" y="45"/>
                </a:cubicBezTo>
                <a:close/>
                <a:moveTo>
                  <a:pt x="1062" y="60"/>
                </a:moveTo>
                <a:cubicBezTo>
                  <a:pt x="1051" y="70"/>
                  <a:pt x="1042" y="70"/>
                  <a:pt x="1032" y="70"/>
                </a:cubicBezTo>
                <a:lnTo>
                  <a:pt x="1032" y="77"/>
                </a:lnTo>
                <a:lnTo>
                  <a:pt x="1032" y="77"/>
                </a:lnTo>
                <a:lnTo>
                  <a:pt x="1081" y="60"/>
                </a:lnTo>
                <a:close/>
                <a:moveTo>
                  <a:pt x="1032" y="77"/>
                </a:moveTo>
                <a:lnTo>
                  <a:pt x="992" y="90"/>
                </a:lnTo>
                <a:cubicBezTo>
                  <a:pt x="1002" y="90"/>
                  <a:pt x="1022" y="80"/>
                  <a:pt x="1032" y="80"/>
                </a:cubicBezTo>
                <a:lnTo>
                  <a:pt x="1032" y="77"/>
                </a:lnTo>
                <a:close/>
                <a:moveTo>
                  <a:pt x="992" y="90"/>
                </a:moveTo>
                <a:lnTo>
                  <a:pt x="992" y="90"/>
                </a:lnTo>
                <a:cubicBezTo>
                  <a:pt x="987" y="95"/>
                  <a:pt x="981" y="97"/>
                  <a:pt x="973" y="99"/>
                </a:cubicBezTo>
                <a:lnTo>
                  <a:pt x="973" y="99"/>
                </a:lnTo>
                <a:cubicBezTo>
                  <a:pt x="979" y="98"/>
                  <a:pt x="986" y="96"/>
                  <a:pt x="992" y="90"/>
                </a:cubicBezTo>
                <a:close/>
                <a:moveTo>
                  <a:pt x="973" y="99"/>
                </a:moveTo>
                <a:cubicBezTo>
                  <a:pt x="969" y="100"/>
                  <a:pt x="966" y="100"/>
                  <a:pt x="963" y="100"/>
                </a:cubicBezTo>
                <a:cubicBezTo>
                  <a:pt x="961" y="101"/>
                  <a:pt x="960" y="102"/>
                  <a:pt x="959" y="103"/>
                </a:cubicBezTo>
                <a:lnTo>
                  <a:pt x="959" y="103"/>
                </a:lnTo>
                <a:cubicBezTo>
                  <a:pt x="964" y="102"/>
                  <a:pt x="969" y="101"/>
                  <a:pt x="973" y="99"/>
                </a:cubicBezTo>
                <a:close/>
                <a:moveTo>
                  <a:pt x="959" y="103"/>
                </a:moveTo>
                <a:cubicBezTo>
                  <a:pt x="954" y="105"/>
                  <a:pt x="948" y="107"/>
                  <a:pt x="943" y="110"/>
                </a:cubicBezTo>
                <a:cubicBezTo>
                  <a:pt x="951" y="110"/>
                  <a:pt x="952" y="110"/>
                  <a:pt x="959" y="103"/>
                </a:cubicBezTo>
                <a:close/>
                <a:moveTo>
                  <a:pt x="943" y="110"/>
                </a:moveTo>
                <a:cubicBezTo>
                  <a:pt x="935" y="110"/>
                  <a:pt x="933" y="110"/>
                  <a:pt x="928" y="115"/>
                </a:cubicBezTo>
                <a:lnTo>
                  <a:pt x="928" y="115"/>
                </a:lnTo>
                <a:cubicBezTo>
                  <a:pt x="933" y="112"/>
                  <a:pt x="938" y="110"/>
                  <a:pt x="943" y="110"/>
                </a:cubicBezTo>
                <a:close/>
                <a:moveTo>
                  <a:pt x="928" y="115"/>
                </a:moveTo>
                <a:lnTo>
                  <a:pt x="928" y="115"/>
                </a:lnTo>
                <a:cubicBezTo>
                  <a:pt x="923" y="117"/>
                  <a:pt x="918" y="119"/>
                  <a:pt x="913" y="119"/>
                </a:cubicBezTo>
                <a:lnTo>
                  <a:pt x="923" y="119"/>
                </a:lnTo>
                <a:cubicBezTo>
                  <a:pt x="925" y="117"/>
                  <a:pt x="926" y="116"/>
                  <a:pt x="928" y="115"/>
                </a:cubicBezTo>
                <a:close/>
                <a:moveTo>
                  <a:pt x="903" y="119"/>
                </a:moveTo>
                <a:cubicBezTo>
                  <a:pt x="903" y="120"/>
                  <a:pt x="903" y="121"/>
                  <a:pt x="903" y="122"/>
                </a:cubicBezTo>
                <a:lnTo>
                  <a:pt x="903" y="122"/>
                </a:lnTo>
                <a:cubicBezTo>
                  <a:pt x="906" y="121"/>
                  <a:pt x="909" y="119"/>
                  <a:pt x="913" y="119"/>
                </a:cubicBezTo>
                <a:close/>
                <a:moveTo>
                  <a:pt x="903" y="122"/>
                </a:moveTo>
                <a:lnTo>
                  <a:pt x="903" y="122"/>
                </a:lnTo>
                <a:cubicBezTo>
                  <a:pt x="896" y="125"/>
                  <a:pt x="890" y="130"/>
                  <a:pt x="883" y="130"/>
                </a:cubicBezTo>
                <a:cubicBezTo>
                  <a:pt x="873" y="130"/>
                  <a:pt x="863" y="139"/>
                  <a:pt x="853" y="139"/>
                </a:cubicBezTo>
                <a:cubicBezTo>
                  <a:pt x="852" y="140"/>
                  <a:pt x="851" y="140"/>
                  <a:pt x="850" y="141"/>
                </a:cubicBezTo>
                <a:lnTo>
                  <a:pt x="850" y="141"/>
                </a:lnTo>
                <a:cubicBezTo>
                  <a:pt x="855" y="140"/>
                  <a:pt x="859" y="139"/>
                  <a:pt x="863" y="139"/>
                </a:cubicBezTo>
                <a:cubicBezTo>
                  <a:pt x="873" y="130"/>
                  <a:pt x="883" y="130"/>
                  <a:pt x="893" y="130"/>
                </a:cubicBezTo>
                <a:cubicBezTo>
                  <a:pt x="893" y="130"/>
                  <a:pt x="901" y="130"/>
                  <a:pt x="903" y="122"/>
                </a:cubicBezTo>
                <a:close/>
                <a:moveTo>
                  <a:pt x="850" y="141"/>
                </a:moveTo>
                <a:lnTo>
                  <a:pt x="850" y="141"/>
                </a:lnTo>
                <a:cubicBezTo>
                  <a:pt x="835" y="144"/>
                  <a:pt x="819" y="152"/>
                  <a:pt x="804" y="159"/>
                </a:cubicBezTo>
                <a:cubicBezTo>
                  <a:pt x="823" y="150"/>
                  <a:pt x="832" y="150"/>
                  <a:pt x="850" y="141"/>
                </a:cubicBezTo>
                <a:close/>
                <a:moveTo>
                  <a:pt x="784" y="159"/>
                </a:moveTo>
                <a:cubicBezTo>
                  <a:pt x="782" y="161"/>
                  <a:pt x="780" y="163"/>
                  <a:pt x="778" y="164"/>
                </a:cubicBezTo>
                <a:lnTo>
                  <a:pt x="778" y="164"/>
                </a:lnTo>
                <a:cubicBezTo>
                  <a:pt x="787" y="161"/>
                  <a:pt x="795" y="159"/>
                  <a:pt x="804" y="159"/>
                </a:cubicBezTo>
                <a:close/>
                <a:moveTo>
                  <a:pt x="778" y="164"/>
                </a:moveTo>
                <a:cubicBezTo>
                  <a:pt x="774" y="165"/>
                  <a:pt x="770" y="167"/>
                  <a:pt x="766" y="169"/>
                </a:cubicBezTo>
                <a:lnTo>
                  <a:pt x="766" y="169"/>
                </a:lnTo>
                <a:cubicBezTo>
                  <a:pt x="770" y="168"/>
                  <a:pt x="774" y="167"/>
                  <a:pt x="778" y="164"/>
                </a:cubicBezTo>
                <a:close/>
                <a:moveTo>
                  <a:pt x="766" y="169"/>
                </a:moveTo>
                <a:cubicBezTo>
                  <a:pt x="762" y="169"/>
                  <a:pt x="758" y="169"/>
                  <a:pt x="754" y="169"/>
                </a:cubicBezTo>
                <a:cubicBezTo>
                  <a:pt x="744" y="169"/>
                  <a:pt x="744" y="179"/>
                  <a:pt x="744" y="179"/>
                </a:cubicBezTo>
                <a:cubicBezTo>
                  <a:pt x="752" y="175"/>
                  <a:pt x="759" y="172"/>
                  <a:pt x="766" y="169"/>
                </a:cubicBezTo>
                <a:close/>
                <a:moveTo>
                  <a:pt x="714" y="179"/>
                </a:moveTo>
                <a:lnTo>
                  <a:pt x="656" y="199"/>
                </a:lnTo>
                <a:lnTo>
                  <a:pt x="675" y="199"/>
                </a:lnTo>
                <a:cubicBezTo>
                  <a:pt x="685" y="189"/>
                  <a:pt x="694" y="189"/>
                  <a:pt x="705" y="189"/>
                </a:cubicBezTo>
                <a:cubicBezTo>
                  <a:pt x="714" y="179"/>
                  <a:pt x="725" y="179"/>
                  <a:pt x="734" y="179"/>
                </a:cubicBezTo>
                <a:close/>
                <a:moveTo>
                  <a:pt x="635" y="199"/>
                </a:moveTo>
                <a:cubicBezTo>
                  <a:pt x="630" y="204"/>
                  <a:pt x="623" y="207"/>
                  <a:pt x="614" y="209"/>
                </a:cubicBezTo>
                <a:lnTo>
                  <a:pt x="625" y="209"/>
                </a:lnTo>
                <a:lnTo>
                  <a:pt x="656" y="199"/>
                </a:lnTo>
                <a:close/>
                <a:moveTo>
                  <a:pt x="595" y="209"/>
                </a:moveTo>
                <a:cubicBezTo>
                  <a:pt x="595" y="212"/>
                  <a:pt x="594" y="214"/>
                  <a:pt x="593" y="216"/>
                </a:cubicBezTo>
                <a:lnTo>
                  <a:pt x="593" y="216"/>
                </a:lnTo>
                <a:cubicBezTo>
                  <a:pt x="600" y="213"/>
                  <a:pt x="607" y="211"/>
                  <a:pt x="614" y="209"/>
                </a:cubicBezTo>
                <a:close/>
                <a:moveTo>
                  <a:pt x="593" y="216"/>
                </a:moveTo>
                <a:lnTo>
                  <a:pt x="593" y="216"/>
                </a:lnTo>
                <a:cubicBezTo>
                  <a:pt x="591" y="216"/>
                  <a:pt x="589" y="217"/>
                  <a:pt x="587" y="218"/>
                </a:cubicBezTo>
                <a:lnTo>
                  <a:pt x="587" y="218"/>
                </a:lnTo>
                <a:cubicBezTo>
                  <a:pt x="589" y="218"/>
                  <a:pt x="591" y="217"/>
                  <a:pt x="593" y="216"/>
                </a:cubicBezTo>
                <a:close/>
                <a:moveTo>
                  <a:pt x="587" y="218"/>
                </a:moveTo>
                <a:cubicBezTo>
                  <a:pt x="584" y="219"/>
                  <a:pt x="580" y="219"/>
                  <a:pt x="576" y="219"/>
                </a:cubicBezTo>
                <a:lnTo>
                  <a:pt x="586" y="219"/>
                </a:lnTo>
                <a:cubicBezTo>
                  <a:pt x="586" y="218"/>
                  <a:pt x="587" y="218"/>
                  <a:pt x="587" y="218"/>
                </a:cubicBezTo>
                <a:close/>
                <a:moveTo>
                  <a:pt x="556" y="219"/>
                </a:moveTo>
                <a:cubicBezTo>
                  <a:pt x="546" y="229"/>
                  <a:pt x="546" y="229"/>
                  <a:pt x="536" y="229"/>
                </a:cubicBezTo>
                <a:lnTo>
                  <a:pt x="556" y="229"/>
                </a:lnTo>
                <a:lnTo>
                  <a:pt x="556" y="219"/>
                </a:lnTo>
                <a:close/>
                <a:moveTo>
                  <a:pt x="516" y="229"/>
                </a:moveTo>
                <a:cubicBezTo>
                  <a:pt x="502" y="232"/>
                  <a:pt x="489" y="236"/>
                  <a:pt x="476" y="239"/>
                </a:cubicBezTo>
                <a:lnTo>
                  <a:pt x="476" y="239"/>
                </a:lnTo>
                <a:cubicBezTo>
                  <a:pt x="479" y="238"/>
                  <a:pt x="483" y="238"/>
                  <a:pt x="487" y="238"/>
                </a:cubicBezTo>
                <a:lnTo>
                  <a:pt x="507" y="238"/>
                </a:lnTo>
                <a:cubicBezTo>
                  <a:pt x="507" y="229"/>
                  <a:pt x="516" y="229"/>
                  <a:pt x="526" y="229"/>
                </a:cubicBezTo>
                <a:close/>
                <a:moveTo>
                  <a:pt x="476" y="239"/>
                </a:moveTo>
                <a:cubicBezTo>
                  <a:pt x="473" y="239"/>
                  <a:pt x="471" y="240"/>
                  <a:pt x="468" y="241"/>
                </a:cubicBezTo>
                <a:lnTo>
                  <a:pt x="468" y="241"/>
                </a:lnTo>
                <a:cubicBezTo>
                  <a:pt x="471" y="240"/>
                  <a:pt x="473" y="240"/>
                  <a:pt x="476" y="239"/>
                </a:cubicBezTo>
                <a:close/>
                <a:moveTo>
                  <a:pt x="468" y="241"/>
                </a:moveTo>
                <a:cubicBezTo>
                  <a:pt x="458" y="244"/>
                  <a:pt x="448" y="246"/>
                  <a:pt x="439" y="249"/>
                </a:cubicBezTo>
                <a:lnTo>
                  <a:pt x="457" y="249"/>
                </a:lnTo>
                <a:cubicBezTo>
                  <a:pt x="460" y="245"/>
                  <a:pt x="464" y="242"/>
                  <a:pt x="468" y="241"/>
                </a:cubicBezTo>
                <a:close/>
                <a:moveTo>
                  <a:pt x="407" y="249"/>
                </a:moveTo>
                <a:lnTo>
                  <a:pt x="407" y="258"/>
                </a:lnTo>
                <a:cubicBezTo>
                  <a:pt x="417" y="255"/>
                  <a:pt x="428" y="252"/>
                  <a:pt x="439" y="249"/>
                </a:cubicBezTo>
                <a:close/>
                <a:moveTo>
                  <a:pt x="308" y="269"/>
                </a:moveTo>
                <a:cubicBezTo>
                  <a:pt x="299" y="269"/>
                  <a:pt x="298" y="269"/>
                  <a:pt x="292" y="275"/>
                </a:cubicBezTo>
                <a:lnTo>
                  <a:pt x="292" y="275"/>
                </a:lnTo>
                <a:cubicBezTo>
                  <a:pt x="307" y="272"/>
                  <a:pt x="320" y="269"/>
                  <a:pt x="338" y="269"/>
                </a:cubicBezTo>
                <a:close/>
                <a:moveTo>
                  <a:pt x="292" y="275"/>
                </a:moveTo>
                <a:cubicBezTo>
                  <a:pt x="282" y="276"/>
                  <a:pt x="271" y="278"/>
                  <a:pt x="258" y="278"/>
                </a:cubicBezTo>
                <a:lnTo>
                  <a:pt x="288" y="278"/>
                </a:lnTo>
                <a:cubicBezTo>
                  <a:pt x="290" y="277"/>
                  <a:pt x="291" y="276"/>
                  <a:pt x="292" y="275"/>
                </a:cubicBezTo>
                <a:close/>
                <a:moveTo>
                  <a:pt x="219" y="278"/>
                </a:moveTo>
                <a:cubicBezTo>
                  <a:pt x="209" y="288"/>
                  <a:pt x="199" y="288"/>
                  <a:pt x="189" y="288"/>
                </a:cubicBezTo>
                <a:lnTo>
                  <a:pt x="150" y="288"/>
                </a:lnTo>
                <a:cubicBezTo>
                  <a:pt x="141" y="288"/>
                  <a:pt x="140" y="288"/>
                  <a:pt x="134" y="294"/>
                </a:cubicBezTo>
                <a:lnTo>
                  <a:pt x="134" y="294"/>
                </a:lnTo>
                <a:cubicBezTo>
                  <a:pt x="159" y="288"/>
                  <a:pt x="184" y="288"/>
                  <a:pt x="209" y="288"/>
                </a:cubicBezTo>
                <a:cubicBezTo>
                  <a:pt x="219" y="288"/>
                  <a:pt x="229" y="278"/>
                  <a:pt x="238" y="278"/>
                </a:cubicBezTo>
                <a:close/>
                <a:moveTo>
                  <a:pt x="134" y="294"/>
                </a:moveTo>
                <a:cubicBezTo>
                  <a:pt x="129" y="295"/>
                  <a:pt x="124" y="296"/>
                  <a:pt x="120" y="298"/>
                </a:cubicBezTo>
                <a:lnTo>
                  <a:pt x="130" y="298"/>
                </a:lnTo>
                <a:cubicBezTo>
                  <a:pt x="131" y="296"/>
                  <a:pt x="133" y="295"/>
                  <a:pt x="134" y="294"/>
                </a:cubicBezTo>
                <a:close/>
                <a:moveTo>
                  <a:pt x="40" y="298"/>
                </a:moveTo>
                <a:cubicBezTo>
                  <a:pt x="35" y="298"/>
                  <a:pt x="30" y="298"/>
                  <a:pt x="26" y="299"/>
                </a:cubicBezTo>
                <a:cubicBezTo>
                  <a:pt x="33" y="298"/>
                  <a:pt x="41" y="298"/>
                  <a:pt x="51" y="298"/>
                </a:cubicBezTo>
                <a:close/>
                <a:moveTo>
                  <a:pt x="26" y="299"/>
                </a:moveTo>
                <a:cubicBezTo>
                  <a:pt x="18" y="301"/>
                  <a:pt x="10" y="303"/>
                  <a:pt x="1" y="308"/>
                </a:cubicBezTo>
                <a:lnTo>
                  <a:pt x="11" y="308"/>
                </a:lnTo>
                <a:cubicBezTo>
                  <a:pt x="16" y="303"/>
                  <a:pt x="21" y="301"/>
                  <a:pt x="26" y="29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1"/>
          <p:cNvSpPr/>
          <p:nvPr/>
        </p:nvSpPr>
        <p:spPr>
          <a:xfrm>
            <a:off x="5326965" y="4245766"/>
            <a:ext cx="1092" cy="1092"/>
          </a:xfrm>
          <a:custGeom>
            <a:rect b="b" l="l" r="r" t="t"/>
            <a:pathLst>
              <a:path extrusionOk="0" h="10" w="10">
                <a:moveTo>
                  <a:pt x="0" y="0"/>
                </a:moveTo>
                <a:lnTo>
                  <a:pt x="0" y="10"/>
                </a:lnTo>
                <a:cubicBezTo>
                  <a:pt x="0" y="0"/>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1"/>
          <p:cNvSpPr/>
          <p:nvPr/>
        </p:nvSpPr>
        <p:spPr>
          <a:xfrm>
            <a:off x="5339959" y="4237030"/>
            <a:ext cx="5460" cy="3385"/>
          </a:xfrm>
          <a:custGeom>
            <a:rect b="b" l="l" r="r" t="t"/>
            <a:pathLst>
              <a:path extrusionOk="0" h="31" w="50">
                <a:moveTo>
                  <a:pt x="49" y="1"/>
                </a:moveTo>
                <a:cubicBezTo>
                  <a:pt x="30" y="10"/>
                  <a:pt x="10" y="21"/>
                  <a:pt x="0" y="30"/>
                </a:cubicBezTo>
                <a:lnTo>
                  <a:pt x="0" y="30"/>
                </a:lnTo>
                <a:cubicBezTo>
                  <a:pt x="0" y="30"/>
                  <a:pt x="10" y="21"/>
                  <a:pt x="20" y="21"/>
                </a:cubicBezTo>
                <a:cubicBezTo>
                  <a:pt x="30" y="10"/>
                  <a:pt x="40" y="10"/>
                  <a:pt x="4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1"/>
          <p:cNvSpPr/>
          <p:nvPr/>
        </p:nvSpPr>
        <p:spPr>
          <a:xfrm>
            <a:off x="5327948" y="4244565"/>
            <a:ext cx="3385" cy="1310"/>
          </a:xfrm>
          <a:custGeom>
            <a:rect b="b" l="l" r="r" t="t"/>
            <a:pathLst>
              <a:path extrusionOk="0" h="12" w="31">
                <a:moveTo>
                  <a:pt x="31" y="1"/>
                </a:moveTo>
                <a:cubicBezTo>
                  <a:pt x="23" y="1"/>
                  <a:pt x="21" y="1"/>
                  <a:pt x="16" y="6"/>
                </a:cubicBezTo>
                <a:lnTo>
                  <a:pt x="16" y="6"/>
                </a:lnTo>
                <a:cubicBezTo>
                  <a:pt x="21" y="3"/>
                  <a:pt x="26" y="1"/>
                  <a:pt x="31" y="1"/>
                </a:cubicBezTo>
                <a:close/>
                <a:moveTo>
                  <a:pt x="16" y="6"/>
                </a:moveTo>
                <a:cubicBezTo>
                  <a:pt x="11" y="8"/>
                  <a:pt x="6" y="11"/>
                  <a:pt x="1" y="11"/>
                </a:cubicBezTo>
                <a:lnTo>
                  <a:pt x="11" y="11"/>
                </a:lnTo>
                <a:cubicBezTo>
                  <a:pt x="13" y="9"/>
                  <a:pt x="15" y="7"/>
                  <a:pt x="16" y="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1"/>
          <p:cNvSpPr/>
          <p:nvPr/>
        </p:nvSpPr>
        <p:spPr>
          <a:xfrm>
            <a:off x="5331224" y="4243582"/>
            <a:ext cx="2293" cy="1092"/>
          </a:xfrm>
          <a:custGeom>
            <a:rect b="b" l="l" r="r" t="t"/>
            <a:pathLst>
              <a:path extrusionOk="0" h="10" w="21">
                <a:moveTo>
                  <a:pt x="1" y="10"/>
                </a:moveTo>
                <a:cubicBezTo>
                  <a:pt x="10" y="0"/>
                  <a:pt x="21" y="0"/>
                  <a:pt x="21" y="0"/>
                </a:cubicBezTo>
                <a:lnTo>
                  <a:pt x="21" y="0"/>
                </a:lnTo>
                <a:cubicBezTo>
                  <a:pt x="21" y="0"/>
                  <a:pt x="10" y="0"/>
                  <a:pt x="1" y="1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1"/>
          <p:cNvSpPr/>
          <p:nvPr/>
        </p:nvSpPr>
        <p:spPr>
          <a:xfrm>
            <a:off x="5333407" y="4240306"/>
            <a:ext cx="6661" cy="3385"/>
          </a:xfrm>
          <a:custGeom>
            <a:rect b="b" l="l" r="r" t="t"/>
            <a:pathLst>
              <a:path extrusionOk="0" h="31" w="61">
                <a:moveTo>
                  <a:pt x="60" y="0"/>
                </a:moveTo>
                <a:cubicBezTo>
                  <a:pt x="50" y="0"/>
                  <a:pt x="40" y="10"/>
                  <a:pt x="30" y="10"/>
                </a:cubicBezTo>
                <a:cubicBezTo>
                  <a:pt x="21" y="20"/>
                  <a:pt x="10" y="20"/>
                  <a:pt x="1" y="30"/>
                </a:cubicBezTo>
                <a:lnTo>
                  <a:pt x="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1"/>
          <p:cNvSpPr/>
          <p:nvPr/>
        </p:nvSpPr>
        <p:spPr>
          <a:xfrm>
            <a:off x="5345310" y="4233754"/>
            <a:ext cx="5569" cy="3385"/>
          </a:xfrm>
          <a:custGeom>
            <a:rect b="b" l="l" r="r" t="t"/>
            <a:pathLst>
              <a:path extrusionOk="0" h="31" w="51">
                <a:moveTo>
                  <a:pt x="50" y="1"/>
                </a:moveTo>
                <a:cubicBezTo>
                  <a:pt x="44" y="4"/>
                  <a:pt x="38" y="7"/>
                  <a:pt x="33" y="11"/>
                </a:cubicBezTo>
                <a:lnTo>
                  <a:pt x="33" y="11"/>
                </a:lnTo>
                <a:cubicBezTo>
                  <a:pt x="40" y="11"/>
                  <a:pt x="41" y="10"/>
                  <a:pt x="50" y="1"/>
                </a:cubicBezTo>
                <a:close/>
                <a:moveTo>
                  <a:pt x="33" y="11"/>
                </a:moveTo>
                <a:cubicBezTo>
                  <a:pt x="32" y="11"/>
                  <a:pt x="31" y="11"/>
                  <a:pt x="31" y="11"/>
                </a:cubicBezTo>
                <a:cubicBezTo>
                  <a:pt x="20" y="20"/>
                  <a:pt x="11" y="20"/>
                  <a:pt x="0" y="31"/>
                </a:cubicBezTo>
                <a:cubicBezTo>
                  <a:pt x="13" y="24"/>
                  <a:pt x="22" y="17"/>
                  <a:pt x="33" y="1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1"/>
          <p:cNvSpPr/>
          <p:nvPr/>
        </p:nvSpPr>
        <p:spPr>
          <a:xfrm>
            <a:off x="5351753" y="4231570"/>
            <a:ext cx="4477" cy="2293"/>
          </a:xfrm>
          <a:custGeom>
            <a:rect b="b" l="l" r="r" t="t"/>
            <a:pathLst>
              <a:path extrusionOk="0" h="21" w="41">
                <a:moveTo>
                  <a:pt x="41" y="1"/>
                </a:moveTo>
                <a:cubicBezTo>
                  <a:pt x="34" y="1"/>
                  <a:pt x="24" y="5"/>
                  <a:pt x="14" y="11"/>
                </a:cubicBezTo>
                <a:lnTo>
                  <a:pt x="14" y="11"/>
                </a:lnTo>
                <a:cubicBezTo>
                  <a:pt x="23" y="9"/>
                  <a:pt x="32" y="1"/>
                  <a:pt x="41" y="1"/>
                </a:cubicBezTo>
                <a:close/>
                <a:moveTo>
                  <a:pt x="14" y="11"/>
                </a:moveTo>
                <a:cubicBezTo>
                  <a:pt x="13" y="11"/>
                  <a:pt x="12" y="11"/>
                  <a:pt x="11" y="11"/>
                </a:cubicBezTo>
                <a:lnTo>
                  <a:pt x="1" y="21"/>
                </a:lnTo>
                <a:cubicBezTo>
                  <a:pt x="5" y="17"/>
                  <a:pt x="9" y="14"/>
                  <a:pt x="14" y="1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1"/>
          <p:cNvSpPr/>
          <p:nvPr/>
        </p:nvSpPr>
        <p:spPr>
          <a:xfrm>
            <a:off x="5362672" y="4225127"/>
            <a:ext cx="3385" cy="2293"/>
          </a:xfrm>
          <a:custGeom>
            <a:rect b="b" l="l" r="r" t="t"/>
            <a:pathLst>
              <a:path extrusionOk="0" h="21" w="31">
                <a:moveTo>
                  <a:pt x="30" y="0"/>
                </a:moveTo>
                <a:cubicBezTo>
                  <a:pt x="20" y="11"/>
                  <a:pt x="10" y="11"/>
                  <a:pt x="0" y="20"/>
                </a:cubicBezTo>
                <a:cubicBezTo>
                  <a:pt x="10" y="20"/>
                  <a:pt x="20" y="11"/>
                  <a:pt x="20" y="11"/>
                </a:cubicBezTo>
                <a:lnTo>
                  <a:pt x="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1"/>
          <p:cNvSpPr/>
          <p:nvPr/>
        </p:nvSpPr>
        <p:spPr>
          <a:xfrm>
            <a:off x="5370207" y="4220760"/>
            <a:ext cx="3385" cy="2293"/>
          </a:xfrm>
          <a:custGeom>
            <a:rect b="b" l="l" r="r" t="t"/>
            <a:pathLst>
              <a:path extrusionOk="0" h="21" w="31">
                <a:moveTo>
                  <a:pt x="30" y="1"/>
                </a:moveTo>
                <a:cubicBezTo>
                  <a:pt x="21" y="1"/>
                  <a:pt x="10" y="11"/>
                  <a:pt x="1" y="20"/>
                </a:cubicBezTo>
                <a:cubicBezTo>
                  <a:pt x="1" y="20"/>
                  <a:pt x="10" y="11"/>
                  <a:pt x="21" y="11"/>
                </a:cubicBezTo>
                <a:cubicBezTo>
                  <a:pt x="21" y="1"/>
                  <a:pt x="30"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1"/>
          <p:cNvSpPr/>
          <p:nvPr/>
        </p:nvSpPr>
        <p:spPr>
          <a:xfrm>
            <a:off x="5382109" y="4211041"/>
            <a:ext cx="4477" cy="3385"/>
          </a:xfrm>
          <a:custGeom>
            <a:rect b="b" l="l" r="r" t="t"/>
            <a:pathLst>
              <a:path extrusionOk="0" h="31" w="41">
                <a:moveTo>
                  <a:pt x="40" y="1"/>
                </a:moveTo>
                <a:cubicBezTo>
                  <a:pt x="31" y="10"/>
                  <a:pt x="20" y="21"/>
                  <a:pt x="0" y="30"/>
                </a:cubicBezTo>
                <a:cubicBezTo>
                  <a:pt x="11" y="30"/>
                  <a:pt x="20" y="21"/>
                  <a:pt x="31" y="21"/>
                </a:cubicBezTo>
                <a:cubicBezTo>
                  <a:pt x="31" y="10"/>
                  <a:pt x="40" y="10"/>
                  <a:pt x="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1"/>
          <p:cNvSpPr/>
          <p:nvPr/>
        </p:nvSpPr>
        <p:spPr>
          <a:xfrm>
            <a:off x="5362672" y="4225127"/>
            <a:ext cx="3385" cy="2293"/>
          </a:xfrm>
          <a:custGeom>
            <a:rect b="b" l="l" r="r" t="t"/>
            <a:pathLst>
              <a:path extrusionOk="0" h="21" w="31">
                <a:moveTo>
                  <a:pt x="30" y="0"/>
                </a:moveTo>
                <a:cubicBezTo>
                  <a:pt x="20" y="11"/>
                  <a:pt x="10" y="11"/>
                  <a:pt x="0" y="20"/>
                </a:cubicBezTo>
                <a:cubicBezTo>
                  <a:pt x="10" y="20"/>
                  <a:pt x="20" y="11"/>
                  <a:pt x="20" y="11"/>
                </a:cubicBezTo>
                <a:lnTo>
                  <a:pt x="3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1"/>
          <p:cNvSpPr/>
          <p:nvPr/>
        </p:nvSpPr>
        <p:spPr>
          <a:xfrm>
            <a:off x="5370207" y="4220760"/>
            <a:ext cx="3385" cy="2293"/>
          </a:xfrm>
          <a:custGeom>
            <a:rect b="b" l="l" r="r" t="t"/>
            <a:pathLst>
              <a:path extrusionOk="0" h="21" w="31">
                <a:moveTo>
                  <a:pt x="30" y="1"/>
                </a:moveTo>
                <a:cubicBezTo>
                  <a:pt x="21" y="1"/>
                  <a:pt x="10" y="11"/>
                  <a:pt x="1" y="20"/>
                </a:cubicBezTo>
                <a:cubicBezTo>
                  <a:pt x="1" y="20"/>
                  <a:pt x="10" y="11"/>
                  <a:pt x="21" y="11"/>
                </a:cubicBezTo>
                <a:cubicBezTo>
                  <a:pt x="21" y="1"/>
                  <a:pt x="30" y="1"/>
                  <a:pt x="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1"/>
          <p:cNvSpPr/>
          <p:nvPr/>
        </p:nvSpPr>
        <p:spPr>
          <a:xfrm>
            <a:off x="5382109" y="4211041"/>
            <a:ext cx="4477" cy="3385"/>
          </a:xfrm>
          <a:custGeom>
            <a:rect b="b" l="l" r="r" t="t"/>
            <a:pathLst>
              <a:path extrusionOk="0" h="31" w="41">
                <a:moveTo>
                  <a:pt x="40" y="1"/>
                </a:moveTo>
                <a:cubicBezTo>
                  <a:pt x="31" y="10"/>
                  <a:pt x="20" y="21"/>
                  <a:pt x="0" y="30"/>
                </a:cubicBezTo>
                <a:cubicBezTo>
                  <a:pt x="11" y="30"/>
                  <a:pt x="20" y="21"/>
                  <a:pt x="31" y="21"/>
                </a:cubicBezTo>
                <a:cubicBezTo>
                  <a:pt x="31" y="10"/>
                  <a:pt x="40" y="10"/>
                  <a:pt x="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1"/>
          <p:cNvSpPr/>
          <p:nvPr/>
        </p:nvSpPr>
        <p:spPr>
          <a:xfrm>
            <a:off x="5062817" y="3244904"/>
            <a:ext cx="8736" cy="2293"/>
          </a:xfrm>
          <a:custGeom>
            <a:rect b="b" l="l" r="r" t="t"/>
            <a:pathLst>
              <a:path extrusionOk="0" h="21" w="80">
                <a:moveTo>
                  <a:pt x="80" y="0"/>
                </a:moveTo>
                <a:cubicBezTo>
                  <a:pt x="60" y="10"/>
                  <a:pt x="30" y="10"/>
                  <a:pt x="0" y="20"/>
                </a:cubicBezTo>
                <a:cubicBezTo>
                  <a:pt x="30" y="10"/>
                  <a:pt x="60" y="10"/>
                  <a:pt x="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1"/>
          <p:cNvSpPr/>
          <p:nvPr/>
        </p:nvSpPr>
        <p:spPr>
          <a:xfrm>
            <a:off x="5126588" y="3232893"/>
            <a:ext cx="9937" cy="1310"/>
          </a:xfrm>
          <a:custGeom>
            <a:rect b="b" l="l" r="r" t="t"/>
            <a:pathLst>
              <a:path extrusionOk="0" h="12" w="91">
                <a:moveTo>
                  <a:pt x="91" y="1"/>
                </a:moveTo>
                <a:cubicBezTo>
                  <a:pt x="60" y="1"/>
                  <a:pt x="31" y="11"/>
                  <a:pt x="1" y="11"/>
                </a:cubicBezTo>
                <a:cubicBezTo>
                  <a:pt x="31" y="11"/>
                  <a:pt x="60" y="1"/>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21"/>
          <p:cNvGrpSpPr/>
          <p:nvPr/>
        </p:nvGrpSpPr>
        <p:grpSpPr>
          <a:xfrm>
            <a:off x="4732605" y="2246837"/>
            <a:ext cx="3157480" cy="872616"/>
            <a:chOff x="3014225" y="2033172"/>
            <a:chExt cx="3157480" cy="872616"/>
          </a:xfrm>
        </p:grpSpPr>
        <p:sp>
          <p:nvSpPr>
            <p:cNvPr id="518" name="Google Shape;518;p21"/>
            <p:cNvSpPr/>
            <p:nvPr/>
          </p:nvSpPr>
          <p:spPr>
            <a:xfrm>
              <a:off x="3014225" y="2094869"/>
              <a:ext cx="2678239" cy="810919"/>
            </a:xfrm>
            <a:custGeom>
              <a:rect b="b" l="l" r="r" t="t"/>
              <a:pathLst>
                <a:path extrusionOk="0" h="7426" w="24526">
                  <a:moveTo>
                    <a:pt x="3530" y="0"/>
                  </a:moveTo>
                  <a:cubicBezTo>
                    <a:pt x="1637" y="0"/>
                    <a:pt x="40" y="1487"/>
                    <a:pt x="11" y="3381"/>
                  </a:cubicBezTo>
                  <a:cubicBezTo>
                    <a:pt x="1" y="4352"/>
                    <a:pt x="388" y="5225"/>
                    <a:pt x="1022" y="5859"/>
                  </a:cubicBezTo>
                  <a:cubicBezTo>
                    <a:pt x="1637" y="6474"/>
                    <a:pt x="2499" y="6860"/>
                    <a:pt x="3441" y="6860"/>
                  </a:cubicBezTo>
                  <a:lnTo>
                    <a:pt x="22483" y="6860"/>
                  </a:lnTo>
                  <a:cubicBezTo>
                    <a:pt x="23078" y="7217"/>
                    <a:pt x="23782" y="7425"/>
                    <a:pt x="24526" y="7425"/>
                  </a:cubicBezTo>
                  <a:lnTo>
                    <a:pt x="24526" y="6860"/>
                  </a:lnTo>
                  <a:cubicBezTo>
                    <a:pt x="23951" y="6860"/>
                    <a:pt x="23406" y="6721"/>
                    <a:pt x="22930" y="6463"/>
                  </a:cubicBezTo>
                  <a:cubicBezTo>
                    <a:pt x="22920" y="6463"/>
                    <a:pt x="22900" y="6454"/>
                    <a:pt x="22890" y="6444"/>
                  </a:cubicBezTo>
                  <a:cubicBezTo>
                    <a:pt x="22880" y="6444"/>
                    <a:pt x="22870" y="6434"/>
                    <a:pt x="22860" y="6434"/>
                  </a:cubicBezTo>
                  <a:cubicBezTo>
                    <a:pt x="22851" y="6424"/>
                    <a:pt x="22840" y="6424"/>
                    <a:pt x="22831" y="6414"/>
                  </a:cubicBezTo>
                  <a:cubicBezTo>
                    <a:pt x="22821" y="6414"/>
                    <a:pt x="22811" y="6404"/>
                    <a:pt x="22801" y="6394"/>
                  </a:cubicBezTo>
                  <a:lnTo>
                    <a:pt x="22741" y="6364"/>
                  </a:lnTo>
                  <a:lnTo>
                    <a:pt x="22721" y="6344"/>
                  </a:lnTo>
                  <a:cubicBezTo>
                    <a:pt x="22692" y="6325"/>
                    <a:pt x="22652" y="6305"/>
                    <a:pt x="22622" y="6285"/>
                  </a:cubicBezTo>
                  <a:cubicBezTo>
                    <a:pt x="22613" y="6275"/>
                    <a:pt x="22602" y="6265"/>
                    <a:pt x="22583" y="6256"/>
                  </a:cubicBezTo>
                  <a:cubicBezTo>
                    <a:pt x="22573" y="6256"/>
                    <a:pt x="22573" y="6245"/>
                    <a:pt x="22563" y="6245"/>
                  </a:cubicBezTo>
                  <a:lnTo>
                    <a:pt x="22543" y="6226"/>
                  </a:lnTo>
                  <a:cubicBezTo>
                    <a:pt x="22533" y="6226"/>
                    <a:pt x="22523" y="6216"/>
                    <a:pt x="22514" y="6206"/>
                  </a:cubicBezTo>
                  <a:lnTo>
                    <a:pt x="22503" y="6206"/>
                  </a:lnTo>
                  <a:lnTo>
                    <a:pt x="22474" y="6176"/>
                  </a:lnTo>
                  <a:lnTo>
                    <a:pt x="22464" y="6176"/>
                  </a:lnTo>
                  <a:cubicBezTo>
                    <a:pt x="22454" y="6166"/>
                    <a:pt x="22454" y="6166"/>
                    <a:pt x="22444" y="6166"/>
                  </a:cubicBezTo>
                  <a:cubicBezTo>
                    <a:pt x="22444" y="6157"/>
                    <a:pt x="22434" y="6157"/>
                    <a:pt x="22434" y="6146"/>
                  </a:cubicBezTo>
                  <a:cubicBezTo>
                    <a:pt x="22424" y="6146"/>
                    <a:pt x="22414" y="6137"/>
                    <a:pt x="22404" y="6126"/>
                  </a:cubicBezTo>
                  <a:cubicBezTo>
                    <a:pt x="22404" y="6126"/>
                    <a:pt x="22395" y="6126"/>
                    <a:pt x="22395" y="6117"/>
                  </a:cubicBezTo>
                  <a:lnTo>
                    <a:pt x="22384" y="6117"/>
                  </a:lnTo>
                  <a:lnTo>
                    <a:pt x="22384" y="6107"/>
                  </a:lnTo>
                  <a:cubicBezTo>
                    <a:pt x="22375" y="6107"/>
                    <a:pt x="22375" y="6107"/>
                    <a:pt x="22375" y="6097"/>
                  </a:cubicBezTo>
                  <a:lnTo>
                    <a:pt x="22365" y="6097"/>
                  </a:lnTo>
                  <a:lnTo>
                    <a:pt x="22365" y="6087"/>
                  </a:lnTo>
                  <a:lnTo>
                    <a:pt x="22345" y="6087"/>
                  </a:lnTo>
                  <a:lnTo>
                    <a:pt x="22345" y="6077"/>
                  </a:lnTo>
                  <a:lnTo>
                    <a:pt x="22335" y="6077"/>
                  </a:lnTo>
                  <a:cubicBezTo>
                    <a:pt x="22335" y="6067"/>
                    <a:pt x="22335" y="6067"/>
                    <a:pt x="22325" y="6067"/>
                  </a:cubicBezTo>
                  <a:lnTo>
                    <a:pt x="22296" y="6038"/>
                  </a:lnTo>
                  <a:cubicBezTo>
                    <a:pt x="22285" y="6027"/>
                    <a:pt x="22276" y="6027"/>
                    <a:pt x="22276" y="6018"/>
                  </a:cubicBezTo>
                  <a:lnTo>
                    <a:pt x="22265" y="6018"/>
                  </a:lnTo>
                  <a:cubicBezTo>
                    <a:pt x="22256" y="6007"/>
                    <a:pt x="22256" y="5998"/>
                    <a:pt x="22246" y="5998"/>
                  </a:cubicBezTo>
                  <a:lnTo>
                    <a:pt x="22246" y="5988"/>
                  </a:lnTo>
                  <a:lnTo>
                    <a:pt x="22236" y="5988"/>
                  </a:lnTo>
                  <a:cubicBezTo>
                    <a:pt x="22236" y="5978"/>
                    <a:pt x="22226" y="5978"/>
                    <a:pt x="22226" y="5978"/>
                  </a:cubicBezTo>
                  <a:lnTo>
                    <a:pt x="22226" y="5968"/>
                  </a:lnTo>
                  <a:lnTo>
                    <a:pt x="22216" y="5968"/>
                  </a:lnTo>
                  <a:lnTo>
                    <a:pt x="22196" y="5948"/>
                  </a:lnTo>
                  <a:cubicBezTo>
                    <a:pt x="22186" y="5948"/>
                    <a:pt x="22186" y="5938"/>
                    <a:pt x="22177" y="5928"/>
                  </a:cubicBezTo>
                  <a:cubicBezTo>
                    <a:pt x="22177" y="5928"/>
                    <a:pt x="22166" y="5919"/>
                    <a:pt x="22157" y="5919"/>
                  </a:cubicBezTo>
                  <a:lnTo>
                    <a:pt x="22157" y="5908"/>
                  </a:lnTo>
                  <a:cubicBezTo>
                    <a:pt x="22146" y="5908"/>
                    <a:pt x="22137" y="5899"/>
                    <a:pt x="22127" y="5888"/>
                  </a:cubicBezTo>
                  <a:cubicBezTo>
                    <a:pt x="22127" y="5879"/>
                    <a:pt x="22127" y="5879"/>
                    <a:pt x="22117" y="5879"/>
                  </a:cubicBezTo>
                  <a:cubicBezTo>
                    <a:pt x="22117" y="5869"/>
                    <a:pt x="22107" y="5869"/>
                    <a:pt x="22107" y="5859"/>
                  </a:cubicBezTo>
                  <a:lnTo>
                    <a:pt x="22097" y="5859"/>
                  </a:lnTo>
                  <a:cubicBezTo>
                    <a:pt x="22097" y="5849"/>
                    <a:pt x="22087" y="5849"/>
                    <a:pt x="22087" y="5839"/>
                  </a:cubicBezTo>
                  <a:cubicBezTo>
                    <a:pt x="22077" y="5839"/>
                    <a:pt x="22077" y="5839"/>
                    <a:pt x="22077" y="5829"/>
                  </a:cubicBezTo>
                  <a:cubicBezTo>
                    <a:pt x="22077" y="5829"/>
                    <a:pt x="22067" y="5829"/>
                    <a:pt x="22067" y="5819"/>
                  </a:cubicBezTo>
                  <a:lnTo>
                    <a:pt x="22058" y="5819"/>
                  </a:lnTo>
                  <a:cubicBezTo>
                    <a:pt x="22058" y="5809"/>
                    <a:pt x="22058" y="5809"/>
                    <a:pt x="22047" y="5809"/>
                  </a:cubicBezTo>
                  <a:lnTo>
                    <a:pt x="22047" y="5800"/>
                  </a:lnTo>
                  <a:lnTo>
                    <a:pt x="22018" y="5769"/>
                  </a:lnTo>
                  <a:lnTo>
                    <a:pt x="21978" y="5730"/>
                  </a:lnTo>
                  <a:cubicBezTo>
                    <a:pt x="21968" y="5710"/>
                    <a:pt x="21948" y="5701"/>
                    <a:pt x="21928" y="5681"/>
                  </a:cubicBezTo>
                  <a:cubicBezTo>
                    <a:pt x="21919" y="5661"/>
                    <a:pt x="21909" y="5651"/>
                    <a:pt x="21899" y="5641"/>
                  </a:cubicBezTo>
                  <a:cubicBezTo>
                    <a:pt x="21879" y="5621"/>
                    <a:pt x="21869" y="5601"/>
                    <a:pt x="21849" y="5582"/>
                  </a:cubicBezTo>
                  <a:cubicBezTo>
                    <a:pt x="21849" y="5571"/>
                    <a:pt x="21840" y="5571"/>
                    <a:pt x="21840" y="5562"/>
                  </a:cubicBezTo>
                  <a:lnTo>
                    <a:pt x="21820" y="5542"/>
                  </a:lnTo>
                  <a:cubicBezTo>
                    <a:pt x="21820" y="5542"/>
                    <a:pt x="21820" y="5532"/>
                    <a:pt x="21809" y="5532"/>
                  </a:cubicBezTo>
                  <a:cubicBezTo>
                    <a:pt x="21809" y="5532"/>
                    <a:pt x="21809" y="5522"/>
                    <a:pt x="21800" y="5522"/>
                  </a:cubicBezTo>
                  <a:cubicBezTo>
                    <a:pt x="21800" y="5512"/>
                    <a:pt x="21790" y="5512"/>
                    <a:pt x="21790" y="5502"/>
                  </a:cubicBezTo>
                  <a:cubicBezTo>
                    <a:pt x="21770" y="5472"/>
                    <a:pt x="21750" y="5443"/>
                    <a:pt x="21730" y="5423"/>
                  </a:cubicBezTo>
                  <a:cubicBezTo>
                    <a:pt x="21721" y="5403"/>
                    <a:pt x="21701" y="5383"/>
                    <a:pt x="21690" y="5363"/>
                  </a:cubicBezTo>
                  <a:cubicBezTo>
                    <a:pt x="21681" y="5353"/>
                    <a:pt x="21671" y="5333"/>
                    <a:pt x="21661" y="5313"/>
                  </a:cubicBezTo>
                  <a:cubicBezTo>
                    <a:pt x="21651" y="5304"/>
                    <a:pt x="21641" y="5284"/>
                    <a:pt x="21631" y="5274"/>
                  </a:cubicBezTo>
                  <a:lnTo>
                    <a:pt x="21631" y="5264"/>
                  </a:lnTo>
                  <a:lnTo>
                    <a:pt x="21602" y="5234"/>
                  </a:lnTo>
                  <a:cubicBezTo>
                    <a:pt x="21591" y="5214"/>
                    <a:pt x="21591" y="5205"/>
                    <a:pt x="21582" y="5185"/>
                  </a:cubicBezTo>
                  <a:cubicBezTo>
                    <a:pt x="21571" y="5175"/>
                    <a:pt x="21562" y="5165"/>
                    <a:pt x="21552" y="5145"/>
                  </a:cubicBezTo>
                  <a:cubicBezTo>
                    <a:pt x="21552" y="5135"/>
                    <a:pt x="21542" y="5126"/>
                    <a:pt x="21532" y="5115"/>
                  </a:cubicBezTo>
                  <a:lnTo>
                    <a:pt x="21532" y="5106"/>
                  </a:lnTo>
                  <a:cubicBezTo>
                    <a:pt x="21522" y="5095"/>
                    <a:pt x="21512" y="5076"/>
                    <a:pt x="21502" y="5066"/>
                  </a:cubicBezTo>
                  <a:cubicBezTo>
                    <a:pt x="21502" y="5046"/>
                    <a:pt x="21492" y="5036"/>
                    <a:pt x="21483" y="5016"/>
                  </a:cubicBezTo>
                  <a:cubicBezTo>
                    <a:pt x="21472" y="5007"/>
                    <a:pt x="21472" y="4987"/>
                    <a:pt x="21463" y="4976"/>
                  </a:cubicBezTo>
                  <a:lnTo>
                    <a:pt x="21433" y="4917"/>
                  </a:lnTo>
                  <a:lnTo>
                    <a:pt x="21403" y="4857"/>
                  </a:lnTo>
                  <a:lnTo>
                    <a:pt x="21373" y="4798"/>
                  </a:lnTo>
                  <a:cubicBezTo>
                    <a:pt x="21373" y="4788"/>
                    <a:pt x="21373" y="4778"/>
                    <a:pt x="21364" y="4769"/>
                  </a:cubicBezTo>
                  <a:cubicBezTo>
                    <a:pt x="21364" y="4758"/>
                    <a:pt x="21353" y="4749"/>
                    <a:pt x="21353" y="4739"/>
                  </a:cubicBezTo>
                  <a:cubicBezTo>
                    <a:pt x="21353" y="4729"/>
                    <a:pt x="21344" y="4729"/>
                    <a:pt x="21344" y="4729"/>
                  </a:cubicBezTo>
                  <a:lnTo>
                    <a:pt x="21344" y="4719"/>
                  </a:lnTo>
                  <a:cubicBezTo>
                    <a:pt x="21344" y="4709"/>
                    <a:pt x="21334" y="4699"/>
                    <a:pt x="21334" y="4689"/>
                  </a:cubicBezTo>
                  <a:cubicBezTo>
                    <a:pt x="21334" y="4689"/>
                    <a:pt x="21324" y="4679"/>
                    <a:pt x="21324" y="4670"/>
                  </a:cubicBezTo>
                  <a:cubicBezTo>
                    <a:pt x="21324" y="4659"/>
                    <a:pt x="21314" y="4650"/>
                    <a:pt x="21314" y="4639"/>
                  </a:cubicBezTo>
                  <a:lnTo>
                    <a:pt x="21314" y="4630"/>
                  </a:lnTo>
                  <a:cubicBezTo>
                    <a:pt x="21304" y="4620"/>
                    <a:pt x="21304" y="4610"/>
                    <a:pt x="21294" y="4600"/>
                  </a:cubicBezTo>
                  <a:lnTo>
                    <a:pt x="21294" y="4590"/>
                  </a:lnTo>
                  <a:cubicBezTo>
                    <a:pt x="21284" y="4560"/>
                    <a:pt x="21274" y="4540"/>
                    <a:pt x="21274" y="4520"/>
                  </a:cubicBezTo>
                  <a:cubicBezTo>
                    <a:pt x="21265" y="4511"/>
                    <a:pt x="21265" y="4501"/>
                    <a:pt x="21265" y="4501"/>
                  </a:cubicBezTo>
                  <a:lnTo>
                    <a:pt x="21265" y="4491"/>
                  </a:lnTo>
                  <a:cubicBezTo>
                    <a:pt x="21254" y="4481"/>
                    <a:pt x="21254" y="4471"/>
                    <a:pt x="21254" y="4471"/>
                  </a:cubicBezTo>
                  <a:lnTo>
                    <a:pt x="21254" y="4461"/>
                  </a:lnTo>
                  <a:lnTo>
                    <a:pt x="21254" y="4451"/>
                  </a:lnTo>
                  <a:cubicBezTo>
                    <a:pt x="21245" y="4451"/>
                    <a:pt x="21245" y="4441"/>
                    <a:pt x="21245" y="4441"/>
                  </a:cubicBezTo>
                  <a:cubicBezTo>
                    <a:pt x="21245" y="4432"/>
                    <a:pt x="21245" y="4432"/>
                    <a:pt x="21234" y="4421"/>
                  </a:cubicBezTo>
                  <a:lnTo>
                    <a:pt x="21234" y="4401"/>
                  </a:lnTo>
                  <a:lnTo>
                    <a:pt x="21234" y="4392"/>
                  </a:lnTo>
                  <a:cubicBezTo>
                    <a:pt x="21234" y="4392"/>
                    <a:pt x="21225" y="4392"/>
                    <a:pt x="21225" y="4382"/>
                  </a:cubicBezTo>
                  <a:lnTo>
                    <a:pt x="21225" y="4372"/>
                  </a:lnTo>
                  <a:cubicBezTo>
                    <a:pt x="21225" y="4362"/>
                    <a:pt x="21215" y="4352"/>
                    <a:pt x="21215" y="4342"/>
                  </a:cubicBezTo>
                  <a:lnTo>
                    <a:pt x="21215" y="4332"/>
                  </a:lnTo>
                  <a:lnTo>
                    <a:pt x="21215" y="4322"/>
                  </a:lnTo>
                  <a:lnTo>
                    <a:pt x="21205" y="4322"/>
                  </a:lnTo>
                  <a:cubicBezTo>
                    <a:pt x="21205" y="4302"/>
                    <a:pt x="21205" y="4293"/>
                    <a:pt x="21195" y="4273"/>
                  </a:cubicBezTo>
                  <a:lnTo>
                    <a:pt x="21195" y="4263"/>
                  </a:lnTo>
                  <a:lnTo>
                    <a:pt x="21195" y="4253"/>
                  </a:lnTo>
                  <a:lnTo>
                    <a:pt x="21195" y="4243"/>
                  </a:lnTo>
                  <a:cubicBezTo>
                    <a:pt x="21195" y="4243"/>
                    <a:pt x="21185" y="4243"/>
                    <a:pt x="21185" y="4233"/>
                  </a:cubicBezTo>
                  <a:lnTo>
                    <a:pt x="21185" y="4203"/>
                  </a:lnTo>
                  <a:lnTo>
                    <a:pt x="21175" y="4194"/>
                  </a:lnTo>
                  <a:lnTo>
                    <a:pt x="21175" y="4183"/>
                  </a:lnTo>
                  <a:lnTo>
                    <a:pt x="21175" y="4174"/>
                  </a:lnTo>
                  <a:lnTo>
                    <a:pt x="21175" y="4164"/>
                  </a:lnTo>
                  <a:cubicBezTo>
                    <a:pt x="21165" y="4154"/>
                    <a:pt x="21165" y="4144"/>
                    <a:pt x="21165" y="4134"/>
                  </a:cubicBezTo>
                  <a:lnTo>
                    <a:pt x="21165" y="4104"/>
                  </a:lnTo>
                  <a:cubicBezTo>
                    <a:pt x="21155" y="4095"/>
                    <a:pt x="21155" y="4075"/>
                    <a:pt x="21155" y="4064"/>
                  </a:cubicBezTo>
                  <a:cubicBezTo>
                    <a:pt x="21155" y="4055"/>
                    <a:pt x="21155" y="4055"/>
                    <a:pt x="21146" y="4055"/>
                  </a:cubicBezTo>
                  <a:lnTo>
                    <a:pt x="21146" y="4015"/>
                  </a:lnTo>
                  <a:lnTo>
                    <a:pt x="21146" y="4005"/>
                  </a:lnTo>
                  <a:cubicBezTo>
                    <a:pt x="21146" y="3995"/>
                    <a:pt x="21135" y="3995"/>
                    <a:pt x="21135" y="3995"/>
                  </a:cubicBezTo>
                  <a:lnTo>
                    <a:pt x="21135" y="3985"/>
                  </a:lnTo>
                  <a:lnTo>
                    <a:pt x="21135" y="3965"/>
                  </a:lnTo>
                  <a:lnTo>
                    <a:pt x="21135" y="3956"/>
                  </a:lnTo>
                  <a:lnTo>
                    <a:pt x="21135" y="3936"/>
                  </a:lnTo>
                  <a:cubicBezTo>
                    <a:pt x="21126" y="3936"/>
                    <a:pt x="21126" y="3926"/>
                    <a:pt x="21126" y="3926"/>
                  </a:cubicBezTo>
                  <a:lnTo>
                    <a:pt x="21126" y="3896"/>
                  </a:lnTo>
                  <a:lnTo>
                    <a:pt x="21126" y="3886"/>
                  </a:lnTo>
                  <a:cubicBezTo>
                    <a:pt x="21126" y="3876"/>
                    <a:pt x="21115" y="3866"/>
                    <a:pt x="21115" y="3846"/>
                  </a:cubicBezTo>
                  <a:lnTo>
                    <a:pt x="21115" y="3837"/>
                  </a:lnTo>
                  <a:lnTo>
                    <a:pt x="21115" y="3817"/>
                  </a:lnTo>
                  <a:lnTo>
                    <a:pt x="21115" y="3807"/>
                  </a:lnTo>
                  <a:cubicBezTo>
                    <a:pt x="21115" y="3797"/>
                    <a:pt x="21115" y="3787"/>
                    <a:pt x="21106" y="3777"/>
                  </a:cubicBezTo>
                  <a:lnTo>
                    <a:pt x="21106" y="3767"/>
                  </a:lnTo>
                  <a:lnTo>
                    <a:pt x="21106" y="3727"/>
                  </a:lnTo>
                  <a:cubicBezTo>
                    <a:pt x="21096" y="3639"/>
                    <a:pt x="21096" y="3549"/>
                    <a:pt x="21096" y="3450"/>
                  </a:cubicBezTo>
                  <a:lnTo>
                    <a:pt x="21096" y="3430"/>
                  </a:lnTo>
                  <a:lnTo>
                    <a:pt x="21096" y="3420"/>
                  </a:lnTo>
                  <a:cubicBezTo>
                    <a:pt x="21086" y="1527"/>
                    <a:pt x="19549" y="0"/>
                    <a:pt x="176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1"/>
            <p:cNvSpPr/>
            <p:nvPr/>
          </p:nvSpPr>
          <p:spPr>
            <a:xfrm>
              <a:off x="5692284" y="2033172"/>
              <a:ext cx="436363" cy="436254"/>
            </a:xfrm>
            <a:custGeom>
              <a:rect b="b" l="l" r="r" t="t"/>
              <a:pathLst>
                <a:path extrusionOk="0" h="3995" w="3996">
                  <a:moveTo>
                    <a:pt x="1" y="0"/>
                  </a:moveTo>
                  <a:lnTo>
                    <a:pt x="1" y="565"/>
                  </a:lnTo>
                  <a:cubicBezTo>
                    <a:pt x="1894" y="565"/>
                    <a:pt x="3430" y="2102"/>
                    <a:pt x="3430" y="3995"/>
                  </a:cubicBezTo>
                  <a:lnTo>
                    <a:pt x="3996" y="3995"/>
                  </a:lnTo>
                  <a:cubicBezTo>
                    <a:pt x="3996" y="1785"/>
                    <a:pt x="2201"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1"/>
            <p:cNvSpPr/>
            <p:nvPr/>
          </p:nvSpPr>
          <p:spPr>
            <a:xfrm>
              <a:off x="5418418" y="2724831"/>
              <a:ext cx="3385" cy="3385"/>
            </a:xfrm>
            <a:custGeom>
              <a:rect b="b" l="l" r="r" t="t"/>
              <a:pathLst>
                <a:path extrusionOk="0" h="31" w="31">
                  <a:moveTo>
                    <a:pt x="30" y="31"/>
                  </a:moveTo>
                  <a:lnTo>
                    <a:pt x="30" y="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1"/>
            <p:cNvSpPr/>
            <p:nvPr/>
          </p:nvSpPr>
          <p:spPr>
            <a:xfrm>
              <a:off x="5423878" y="2730290"/>
              <a:ext cx="2184" cy="2293"/>
            </a:xfrm>
            <a:custGeom>
              <a:rect b="b" l="l" r="r" t="t"/>
              <a:pathLst>
                <a:path extrusionOk="0" h="21" w="20">
                  <a:moveTo>
                    <a:pt x="0" y="0"/>
                  </a:moveTo>
                  <a:cubicBezTo>
                    <a:pt x="0" y="7"/>
                    <a:pt x="5" y="9"/>
                    <a:pt x="8" y="10"/>
                  </a:cubicBezTo>
                  <a:lnTo>
                    <a:pt x="8" y="10"/>
                  </a:lnTo>
                  <a:cubicBezTo>
                    <a:pt x="6" y="7"/>
                    <a:pt x="3" y="4"/>
                    <a:pt x="0" y="0"/>
                  </a:cubicBezTo>
                  <a:close/>
                  <a:moveTo>
                    <a:pt x="8" y="10"/>
                  </a:moveTo>
                  <a:cubicBezTo>
                    <a:pt x="9" y="11"/>
                    <a:pt x="10" y="13"/>
                    <a:pt x="10" y="14"/>
                  </a:cubicBezTo>
                  <a:lnTo>
                    <a:pt x="10" y="14"/>
                  </a:lnTo>
                  <a:cubicBezTo>
                    <a:pt x="10" y="13"/>
                    <a:pt x="10" y="12"/>
                    <a:pt x="10" y="10"/>
                  </a:cubicBezTo>
                  <a:cubicBezTo>
                    <a:pt x="10" y="10"/>
                    <a:pt x="9" y="10"/>
                    <a:pt x="8" y="10"/>
                  </a:cubicBezTo>
                  <a:close/>
                  <a:moveTo>
                    <a:pt x="10" y="14"/>
                  </a:moveTo>
                  <a:cubicBezTo>
                    <a:pt x="11" y="20"/>
                    <a:pt x="12" y="20"/>
                    <a:pt x="20" y="20"/>
                  </a:cubicBezTo>
                  <a:cubicBezTo>
                    <a:pt x="15" y="20"/>
                    <a:pt x="13" y="18"/>
                    <a:pt x="10" y="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1"/>
            <p:cNvSpPr/>
            <p:nvPr/>
          </p:nvSpPr>
          <p:spPr>
            <a:xfrm>
              <a:off x="5429338" y="2736733"/>
              <a:ext cx="4368" cy="3385"/>
            </a:xfrm>
            <a:custGeom>
              <a:rect b="b" l="l" r="r" t="t"/>
              <a:pathLst>
                <a:path extrusionOk="0" h="31" w="40">
                  <a:moveTo>
                    <a:pt x="0" y="1"/>
                  </a:moveTo>
                  <a:cubicBezTo>
                    <a:pt x="4" y="3"/>
                    <a:pt x="7" y="4"/>
                    <a:pt x="10" y="6"/>
                  </a:cubicBezTo>
                  <a:lnTo>
                    <a:pt x="10" y="6"/>
                  </a:lnTo>
                  <a:cubicBezTo>
                    <a:pt x="9" y="1"/>
                    <a:pt x="8" y="1"/>
                    <a:pt x="0" y="1"/>
                  </a:cubicBezTo>
                  <a:close/>
                  <a:moveTo>
                    <a:pt x="10" y="6"/>
                  </a:moveTo>
                  <a:cubicBezTo>
                    <a:pt x="10" y="7"/>
                    <a:pt x="10" y="9"/>
                    <a:pt x="10" y="10"/>
                  </a:cubicBezTo>
                  <a:cubicBezTo>
                    <a:pt x="20" y="21"/>
                    <a:pt x="29" y="30"/>
                    <a:pt x="40" y="30"/>
                  </a:cubicBezTo>
                  <a:cubicBezTo>
                    <a:pt x="31" y="22"/>
                    <a:pt x="23" y="14"/>
                    <a:pt x="10" y="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1"/>
            <p:cNvSpPr/>
            <p:nvPr/>
          </p:nvSpPr>
          <p:spPr>
            <a:xfrm>
              <a:off x="5433596" y="2740009"/>
              <a:ext cx="6661" cy="6552"/>
            </a:xfrm>
            <a:custGeom>
              <a:rect b="b" l="l" r="r" t="t"/>
              <a:pathLst>
                <a:path extrusionOk="0" h="60" w="61">
                  <a:moveTo>
                    <a:pt x="1" y="0"/>
                  </a:moveTo>
                  <a:lnTo>
                    <a:pt x="1" y="11"/>
                  </a:lnTo>
                  <a:cubicBezTo>
                    <a:pt x="3" y="11"/>
                    <a:pt x="5" y="11"/>
                    <a:pt x="7" y="12"/>
                  </a:cubicBezTo>
                  <a:lnTo>
                    <a:pt x="7" y="12"/>
                  </a:lnTo>
                  <a:cubicBezTo>
                    <a:pt x="5" y="8"/>
                    <a:pt x="3" y="5"/>
                    <a:pt x="1" y="0"/>
                  </a:cubicBezTo>
                  <a:close/>
                  <a:moveTo>
                    <a:pt x="7" y="12"/>
                  </a:moveTo>
                  <a:lnTo>
                    <a:pt x="7" y="12"/>
                  </a:lnTo>
                  <a:cubicBezTo>
                    <a:pt x="13" y="22"/>
                    <a:pt x="21" y="29"/>
                    <a:pt x="31" y="35"/>
                  </a:cubicBezTo>
                  <a:lnTo>
                    <a:pt x="31" y="35"/>
                  </a:lnTo>
                  <a:cubicBezTo>
                    <a:pt x="28" y="31"/>
                    <a:pt x="26" y="26"/>
                    <a:pt x="21" y="20"/>
                  </a:cubicBezTo>
                  <a:cubicBezTo>
                    <a:pt x="21" y="20"/>
                    <a:pt x="14" y="14"/>
                    <a:pt x="7" y="12"/>
                  </a:cubicBezTo>
                  <a:close/>
                  <a:moveTo>
                    <a:pt x="31" y="35"/>
                  </a:moveTo>
                  <a:cubicBezTo>
                    <a:pt x="33" y="38"/>
                    <a:pt x="36" y="40"/>
                    <a:pt x="40" y="40"/>
                  </a:cubicBezTo>
                  <a:cubicBezTo>
                    <a:pt x="37" y="38"/>
                    <a:pt x="34" y="37"/>
                    <a:pt x="31" y="35"/>
                  </a:cubicBezTo>
                  <a:close/>
                  <a:moveTo>
                    <a:pt x="40" y="40"/>
                  </a:moveTo>
                  <a:lnTo>
                    <a:pt x="50" y="50"/>
                  </a:lnTo>
                  <a:lnTo>
                    <a:pt x="60" y="60"/>
                  </a:lnTo>
                  <a:lnTo>
                    <a:pt x="40" y="4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1"/>
            <p:cNvSpPr/>
            <p:nvPr/>
          </p:nvSpPr>
          <p:spPr>
            <a:xfrm>
              <a:off x="5317738" y="2468325"/>
              <a:ext cx="109" cy="1092"/>
            </a:xfrm>
            <a:custGeom>
              <a:rect b="b" l="l" r="r" t="t"/>
              <a:pathLst>
                <a:path extrusionOk="0" h="10" w="1">
                  <a:moveTo>
                    <a:pt x="1" y="1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1"/>
            <p:cNvSpPr/>
            <p:nvPr/>
          </p:nvSpPr>
          <p:spPr>
            <a:xfrm>
              <a:off x="5317738" y="2472693"/>
              <a:ext cx="109" cy="2184"/>
            </a:xfrm>
            <a:custGeom>
              <a:rect b="b" l="l" r="r" t="t"/>
              <a:pathLst>
                <a:path extrusionOk="0" h="20"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1"/>
            <p:cNvSpPr/>
            <p:nvPr/>
          </p:nvSpPr>
          <p:spPr>
            <a:xfrm>
              <a:off x="5317738" y="2481320"/>
              <a:ext cx="109" cy="4477"/>
            </a:xfrm>
            <a:custGeom>
              <a:rect b="b" l="l" r="r" t="t"/>
              <a:pathLst>
                <a:path extrusionOk="0" h="41" w="1">
                  <a:moveTo>
                    <a:pt x="1" y="40"/>
                  </a:moveTo>
                  <a:lnTo>
                    <a:pt x="1" y="10"/>
                  </a:lnTo>
                  <a:lnTo>
                    <a:pt x="1" y="0"/>
                  </a:lnTo>
                  <a:lnTo>
                    <a:pt x="1" y="2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1"/>
            <p:cNvSpPr/>
            <p:nvPr/>
          </p:nvSpPr>
          <p:spPr>
            <a:xfrm>
              <a:off x="5317738" y="2489946"/>
              <a:ext cx="1201" cy="4477"/>
            </a:xfrm>
            <a:custGeom>
              <a:rect b="b" l="l" r="r" t="t"/>
              <a:pathLst>
                <a:path extrusionOk="0" h="41" w="11">
                  <a:moveTo>
                    <a:pt x="1" y="1"/>
                  </a:moveTo>
                  <a:lnTo>
                    <a:pt x="1" y="10"/>
                  </a:lnTo>
                  <a:cubicBezTo>
                    <a:pt x="1" y="21"/>
                    <a:pt x="1" y="30"/>
                    <a:pt x="11" y="40"/>
                  </a:cubicBezTo>
                  <a:cubicBezTo>
                    <a:pt x="1" y="30"/>
                    <a:pt x="1" y="10"/>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1"/>
            <p:cNvSpPr/>
            <p:nvPr/>
          </p:nvSpPr>
          <p:spPr>
            <a:xfrm>
              <a:off x="5319922" y="2512659"/>
              <a:ext cx="109" cy="2293"/>
            </a:xfrm>
            <a:custGeom>
              <a:rect b="b" l="l" r="r" t="t"/>
              <a:pathLst>
                <a:path extrusionOk="0" h="21" w="1">
                  <a:moveTo>
                    <a:pt x="0" y="20"/>
                  </a:moveTo>
                  <a:lnTo>
                    <a:pt x="0" y="1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1"/>
            <p:cNvSpPr/>
            <p:nvPr/>
          </p:nvSpPr>
          <p:spPr>
            <a:xfrm>
              <a:off x="5321014" y="2519211"/>
              <a:ext cx="109" cy="2184"/>
            </a:xfrm>
            <a:custGeom>
              <a:rect b="b" l="l" r="r" t="t"/>
              <a:pathLst>
                <a:path extrusionOk="0" h="20" w="1">
                  <a:moveTo>
                    <a:pt x="1" y="20"/>
                  </a:moveTo>
                  <a:lnTo>
                    <a:pt x="1" y="10"/>
                  </a:lnTo>
                  <a:lnTo>
                    <a:pt x="1" y="0"/>
                  </a:lnTo>
                  <a:lnTo>
                    <a:pt x="1" y="1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1"/>
            <p:cNvSpPr/>
            <p:nvPr/>
          </p:nvSpPr>
          <p:spPr>
            <a:xfrm>
              <a:off x="5321014" y="2523470"/>
              <a:ext cx="1201" cy="2293"/>
            </a:xfrm>
            <a:custGeom>
              <a:rect b="b" l="l" r="r" t="t"/>
              <a:pathLst>
                <a:path extrusionOk="0" h="21" w="11">
                  <a:moveTo>
                    <a:pt x="1" y="1"/>
                  </a:moveTo>
                  <a:cubicBezTo>
                    <a:pt x="1" y="11"/>
                    <a:pt x="10" y="20"/>
                    <a:pt x="10" y="20"/>
                  </a:cubicBezTo>
                  <a:lnTo>
                    <a:pt x="10" y="11"/>
                  </a:lnTo>
                  <a:cubicBezTo>
                    <a:pt x="1" y="11"/>
                    <a:pt x="1"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1"/>
            <p:cNvSpPr/>
            <p:nvPr/>
          </p:nvSpPr>
          <p:spPr>
            <a:xfrm>
              <a:off x="5324290" y="2538648"/>
              <a:ext cx="109" cy="1201"/>
            </a:xfrm>
            <a:custGeom>
              <a:rect b="b" l="l" r="r" t="t"/>
              <a:pathLst>
                <a:path extrusionOk="0" h="11" w="1">
                  <a:moveTo>
                    <a:pt x="0" y="11"/>
                  </a:moveTo>
                  <a:lnTo>
                    <a:pt x="0" y="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1"/>
            <p:cNvSpPr/>
            <p:nvPr/>
          </p:nvSpPr>
          <p:spPr>
            <a:xfrm>
              <a:off x="5325382" y="2543016"/>
              <a:ext cx="1092" cy="7644"/>
            </a:xfrm>
            <a:custGeom>
              <a:rect b="b" l="l" r="r" t="t"/>
              <a:pathLst>
                <a:path extrusionOk="0" h="70" w="10">
                  <a:moveTo>
                    <a:pt x="0" y="0"/>
                  </a:moveTo>
                  <a:lnTo>
                    <a:pt x="0" y="30"/>
                  </a:lnTo>
                  <a:cubicBezTo>
                    <a:pt x="0" y="37"/>
                    <a:pt x="0" y="44"/>
                    <a:pt x="4" y="52"/>
                  </a:cubicBezTo>
                  <a:lnTo>
                    <a:pt x="4" y="52"/>
                  </a:lnTo>
                  <a:cubicBezTo>
                    <a:pt x="0" y="34"/>
                    <a:pt x="0" y="14"/>
                    <a:pt x="0" y="0"/>
                  </a:cubicBezTo>
                  <a:close/>
                  <a:moveTo>
                    <a:pt x="4" y="52"/>
                  </a:moveTo>
                  <a:cubicBezTo>
                    <a:pt x="5" y="58"/>
                    <a:pt x="7" y="64"/>
                    <a:pt x="10" y="70"/>
                  </a:cubicBezTo>
                  <a:lnTo>
                    <a:pt x="10" y="60"/>
                  </a:lnTo>
                  <a:cubicBezTo>
                    <a:pt x="7" y="57"/>
                    <a:pt x="5" y="54"/>
                    <a:pt x="4" y="5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1"/>
            <p:cNvSpPr/>
            <p:nvPr/>
          </p:nvSpPr>
          <p:spPr>
            <a:xfrm>
              <a:off x="5326365" y="2551643"/>
              <a:ext cx="109" cy="1201"/>
            </a:xfrm>
            <a:custGeom>
              <a:rect b="b" l="l" r="r" t="t"/>
              <a:pathLst>
                <a:path extrusionOk="0" h="11" w="1">
                  <a:moveTo>
                    <a:pt x="1" y="11"/>
                  </a:moveTo>
                  <a:lnTo>
                    <a:pt x="1" y="0"/>
                  </a:lnTo>
                  <a:lnTo>
                    <a:pt x="1" y="0"/>
                  </a:lnTo>
                  <a:lnTo>
                    <a:pt x="1" y="1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1"/>
            <p:cNvSpPr/>
            <p:nvPr/>
          </p:nvSpPr>
          <p:spPr>
            <a:xfrm>
              <a:off x="5335101" y="2580908"/>
              <a:ext cx="109" cy="1092"/>
            </a:xfrm>
            <a:custGeom>
              <a:rect b="b" l="l" r="r" t="t"/>
              <a:pathLst>
                <a:path extrusionOk="0" h="10" w="1">
                  <a:moveTo>
                    <a:pt x="0" y="10"/>
                  </a:moveTo>
                  <a:lnTo>
                    <a:pt x="0" y="1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1"/>
            <p:cNvSpPr/>
            <p:nvPr/>
          </p:nvSpPr>
          <p:spPr>
            <a:xfrm>
              <a:off x="5335101" y="2583092"/>
              <a:ext cx="1201" cy="2293"/>
            </a:xfrm>
            <a:custGeom>
              <a:rect b="b" l="l" r="r" t="t"/>
              <a:pathLst>
                <a:path extrusionOk="0" h="21" w="11">
                  <a:moveTo>
                    <a:pt x="0" y="0"/>
                  </a:moveTo>
                  <a:cubicBezTo>
                    <a:pt x="0" y="0"/>
                    <a:pt x="0" y="10"/>
                    <a:pt x="11" y="2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1"/>
            <p:cNvSpPr/>
            <p:nvPr/>
          </p:nvSpPr>
          <p:spPr>
            <a:xfrm>
              <a:off x="5347003" y="2614432"/>
              <a:ext cx="109" cy="1201"/>
            </a:xfrm>
            <a:custGeom>
              <a:rect b="b" l="l" r="r" t="t"/>
              <a:pathLst>
                <a:path extrusionOk="0" h="11" w="1">
                  <a:moveTo>
                    <a:pt x="1" y="11"/>
                  </a:moveTo>
                  <a:lnTo>
                    <a:pt x="1" y="1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1"/>
            <p:cNvSpPr/>
            <p:nvPr/>
          </p:nvSpPr>
          <p:spPr>
            <a:xfrm>
              <a:off x="5347003" y="2615524"/>
              <a:ext cx="1201" cy="3385"/>
            </a:xfrm>
            <a:custGeom>
              <a:rect b="b" l="l" r="r" t="t"/>
              <a:pathLst>
                <a:path extrusionOk="0" h="31" w="11">
                  <a:moveTo>
                    <a:pt x="10" y="30"/>
                  </a:moveTo>
                  <a:cubicBezTo>
                    <a:pt x="10" y="20"/>
                    <a:pt x="10" y="10"/>
                    <a:pt x="1" y="1"/>
                  </a:cubicBezTo>
                  <a:lnTo>
                    <a:pt x="1" y="1"/>
                  </a:lnTo>
                  <a:cubicBezTo>
                    <a:pt x="10" y="10"/>
                    <a:pt x="10" y="20"/>
                    <a:pt x="10" y="3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1"/>
            <p:cNvSpPr/>
            <p:nvPr/>
          </p:nvSpPr>
          <p:spPr>
            <a:xfrm>
              <a:off x="5418418" y="2724831"/>
              <a:ext cx="3385" cy="3385"/>
            </a:xfrm>
            <a:custGeom>
              <a:rect b="b" l="l" r="r" t="t"/>
              <a:pathLst>
                <a:path extrusionOk="0" h="31" w="31">
                  <a:moveTo>
                    <a:pt x="30" y="31"/>
                  </a:moveTo>
                  <a:lnTo>
                    <a:pt x="30" y="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1"/>
            <p:cNvSpPr/>
            <p:nvPr/>
          </p:nvSpPr>
          <p:spPr>
            <a:xfrm>
              <a:off x="5423878" y="2730290"/>
              <a:ext cx="2184" cy="2293"/>
            </a:xfrm>
            <a:custGeom>
              <a:rect b="b" l="l" r="r" t="t"/>
              <a:pathLst>
                <a:path extrusionOk="0" h="21" w="20">
                  <a:moveTo>
                    <a:pt x="0" y="0"/>
                  </a:moveTo>
                  <a:cubicBezTo>
                    <a:pt x="0" y="7"/>
                    <a:pt x="5" y="9"/>
                    <a:pt x="8" y="10"/>
                  </a:cubicBezTo>
                  <a:lnTo>
                    <a:pt x="8" y="10"/>
                  </a:lnTo>
                  <a:cubicBezTo>
                    <a:pt x="6" y="7"/>
                    <a:pt x="3" y="4"/>
                    <a:pt x="0" y="0"/>
                  </a:cubicBezTo>
                  <a:close/>
                  <a:moveTo>
                    <a:pt x="8" y="10"/>
                  </a:moveTo>
                  <a:cubicBezTo>
                    <a:pt x="9" y="11"/>
                    <a:pt x="10" y="13"/>
                    <a:pt x="10" y="14"/>
                  </a:cubicBezTo>
                  <a:lnTo>
                    <a:pt x="10" y="14"/>
                  </a:lnTo>
                  <a:cubicBezTo>
                    <a:pt x="10" y="13"/>
                    <a:pt x="10" y="12"/>
                    <a:pt x="10" y="10"/>
                  </a:cubicBezTo>
                  <a:cubicBezTo>
                    <a:pt x="10" y="10"/>
                    <a:pt x="9" y="10"/>
                    <a:pt x="8" y="10"/>
                  </a:cubicBezTo>
                  <a:close/>
                  <a:moveTo>
                    <a:pt x="10" y="14"/>
                  </a:moveTo>
                  <a:cubicBezTo>
                    <a:pt x="11" y="20"/>
                    <a:pt x="12" y="20"/>
                    <a:pt x="20" y="20"/>
                  </a:cubicBezTo>
                  <a:cubicBezTo>
                    <a:pt x="15" y="20"/>
                    <a:pt x="13" y="18"/>
                    <a:pt x="10" y="1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1"/>
            <p:cNvSpPr/>
            <p:nvPr/>
          </p:nvSpPr>
          <p:spPr>
            <a:xfrm>
              <a:off x="5429338" y="2736733"/>
              <a:ext cx="4368" cy="3385"/>
            </a:xfrm>
            <a:custGeom>
              <a:rect b="b" l="l" r="r" t="t"/>
              <a:pathLst>
                <a:path extrusionOk="0" h="31" w="40">
                  <a:moveTo>
                    <a:pt x="0" y="1"/>
                  </a:moveTo>
                  <a:cubicBezTo>
                    <a:pt x="4" y="3"/>
                    <a:pt x="7" y="4"/>
                    <a:pt x="10" y="6"/>
                  </a:cubicBezTo>
                  <a:lnTo>
                    <a:pt x="10" y="6"/>
                  </a:lnTo>
                  <a:cubicBezTo>
                    <a:pt x="9" y="1"/>
                    <a:pt x="8" y="1"/>
                    <a:pt x="0" y="1"/>
                  </a:cubicBezTo>
                  <a:close/>
                  <a:moveTo>
                    <a:pt x="10" y="6"/>
                  </a:moveTo>
                  <a:cubicBezTo>
                    <a:pt x="10" y="7"/>
                    <a:pt x="10" y="9"/>
                    <a:pt x="10" y="10"/>
                  </a:cubicBezTo>
                  <a:cubicBezTo>
                    <a:pt x="20" y="21"/>
                    <a:pt x="29" y="30"/>
                    <a:pt x="40" y="30"/>
                  </a:cubicBezTo>
                  <a:cubicBezTo>
                    <a:pt x="31" y="22"/>
                    <a:pt x="23" y="14"/>
                    <a:pt x="10" y="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1"/>
            <p:cNvSpPr/>
            <p:nvPr/>
          </p:nvSpPr>
          <p:spPr>
            <a:xfrm>
              <a:off x="5433596" y="2740009"/>
              <a:ext cx="4477" cy="4368"/>
            </a:xfrm>
            <a:custGeom>
              <a:rect b="b" l="l" r="r" t="t"/>
              <a:pathLst>
                <a:path extrusionOk="0" h="40" w="41">
                  <a:moveTo>
                    <a:pt x="1" y="0"/>
                  </a:moveTo>
                  <a:lnTo>
                    <a:pt x="1" y="11"/>
                  </a:lnTo>
                  <a:cubicBezTo>
                    <a:pt x="3" y="11"/>
                    <a:pt x="5" y="11"/>
                    <a:pt x="7" y="12"/>
                  </a:cubicBezTo>
                  <a:lnTo>
                    <a:pt x="7" y="12"/>
                  </a:lnTo>
                  <a:cubicBezTo>
                    <a:pt x="5" y="8"/>
                    <a:pt x="3" y="5"/>
                    <a:pt x="1" y="0"/>
                  </a:cubicBezTo>
                  <a:close/>
                  <a:moveTo>
                    <a:pt x="7" y="12"/>
                  </a:moveTo>
                  <a:lnTo>
                    <a:pt x="7" y="12"/>
                  </a:lnTo>
                  <a:cubicBezTo>
                    <a:pt x="15" y="24"/>
                    <a:pt x="25" y="32"/>
                    <a:pt x="40" y="40"/>
                  </a:cubicBezTo>
                  <a:lnTo>
                    <a:pt x="21" y="20"/>
                  </a:lnTo>
                  <a:cubicBezTo>
                    <a:pt x="21" y="20"/>
                    <a:pt x="14" y="14"/>
                    <a:pt x="7" y="1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1"/>
            <p:cNvSpPr/>
            <p:nvPr/>
          </p:nvSpPr>
          <p:spPr>
            <a:xfrm>
              <a:off x="5317738" y="2491038"/>
              <a:ext cx="1201" cy="3385"/>
            </a:xfrm>
            <a:custGeom>
              <a:rect b="b" l="l" r="r" t="t"/>
              <a:pathLst>
                <a:path extrusionOk="0" h="31" w="11">
                  <a:moveTo>
                    <a:pt x="11" y="30"/>
                  </a:moveTo>
                  <a:lnTo>
                    <a:pt x="11" y="30"/>
                  </a:lnTo>
                  <a:cubicBezTo>
                    <a:pt x="1" y="20"/>
                    <a:pt x="1" y="11"/>
                    <a:pt x="1" y="0"/>
                  </a:cubicBezTo>
                  <a:cubicBezTo>
                    <a:pt x="1" y="11"/>
                    <a:pt x="1" y="20"/>
                    <a:pt x="11" y="3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1"/>
            <p:cNvSpPr/>
            <p:nvPr/>
          </p:nvSpPr>
          <p:spPr>
            <a:xfrm>
              <a:off x="5319922" y="2512659"/>
              <a:ext cx="109" cy="2293"/>
            </a:xfrm>
            <a:custGeom>
              <a:rect b="b" l="l" r="r" t="t"/>
              <a:pathLst>
                <a:path extrusionOk="0" h="21" w="1">
                  <a:moveTo>
                    <a:pt x="0" y="20"/>
                  </a:moveTo>
                  <a:lnTo>
                    <a:pt x="0" y="11"/>
                  </a:lnTo>
                  <a:lnTo>
                    <a:pt x="0" y="1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1"/>
            <p:cNvSpPr/>
            <p:nvPr/>
          </p:nvSpPr>
          <p:spPr>
            <a:xfrm>
              <a:off x="5317738" y="2469417"/>
              <a:ext cx="109" cy="5460"/>
            </a:xfrm>
            <a:custGeom>
              <a:rect b="b" l="l" r="r" t="t"/>
              <a:pathLst>
                <a:path extrusionOk="0" h="50" w="1">
                  <a:moveTo>
                    <a:pt x="1" y="50"/>
                  </a:moveTo>
                  <a:lnTo>
                    <a:pt x="1" y="40"/>
                  </a:lnTo>
                  <a:lnTo>
                    <a:pt x="1" y="20"/>
                  </a:lnTo>
                  <a:lnTo>
                    <a:pt x="1" y="0"/>
                  </a:lnTo>
                  <a:lnTo>
                    <a:pt x="1" y="0"/>
                  </a:lnTo>
                  <a:lnTo>
                    <a:pt x="1" y="0"/>
                  </a:lnTo>
                  <a:lnTo>
                    <a:pt x="1" y="0"/>
                  </a:lnTo>
                  <a:lnTo>
                    <a:pt x="1" y="3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1"/>
            <p:cNvSpPr/>
            <p:nvPr/>
          </p:nvSpPr>
          <p:spPr>
            <a:xfrm>
              <a:off x="5317738" y="2481320"/>
              <a:ext cx="109" cy="2293"/>
            </a:xfrm>
            <a:custGeom>
              <a:rect b="b" l="l" r="r" t="t"/>
              <a:pathLst>
                <a:path extrusionOk="0" h="21"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1"/>
            <p:cNvSpPr/>
            <p:nvPr/>
          </p:nvSpPr>
          <p:spPr>
            <a:xfrm>
              <a:off x="5322106" y="2527838"/>
              <a:ext cx="109" cy="2293"/>
            </a:xfrm>
            <a:custGeom>
              <a:rect b="b" l="l" r="r" t="t"/>
              <a:pathLst>
                <a:path extrusionOk="0" h="21" w="1">
                  <a:moveTo>
                    <a:pt x="0" y="20"/>
                  </a:moveTo>
                  <a:lnTo>
                    <a:pt x="0" y="11"/>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1"/>
            <p:cNvSpPr/>
            <p:nvPr/>
          </p:nvSpPr>
          <p:spPr>
            <a:xfrm>
              <a:off x="5324290" y="2538648"/>
              <a:ext cx="1201" cy="4477"/>
            </a:xfrm>
            <a:custGeom>
              <a:rect b="b" l="l" r="r" t="t"/>
              <a:pathLst>
                <a:path extrusionOk="0" h="41" w="11">
                  <a:moveTo>
                    <a:pt x="0" y="0"/>
                  </a:moveTo>
                  <a:lnTo>
                    <a:pt x="0" y="11"/>
                  </a:lnTo>
                  <a:cubicBezTo>
                    <a:pt x="0" y="20"/>
                    <a:pt x="0" y="31"/>
                    <a:pt x="10" y="40"/>
                  </a:cubicBezTo>
                  <a:cubicBezTo>
                    <a:pt x="0" y="31"/>
                    <a:pt x="0" y="1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1"/>
            <p:cNvSpPr/>
            <p:nvPr/>
          </p:nvSpPr>
          <p:spPr>
            <a:xfrm>
              <a:off x="5325382" y="2543016"/>
              <a:ext cx="1092" cy="7644"/>
            </a:xfrm>
            <a:custGeom>
              <a:rect b="b" l="l" r="r" t="t"/>
              <a:pathLst>
                <a:path extrusionOk="0" h="70" w="10">
                  <a:moveTo>
                    <a:pt x="0" y="0"/>
                  </a:moveTo>
                  <a:lnTo>
                    <a:pt x="0" y="30"/>
                  </a:lnTo>
                  <a:cubicBezTo>
                    <a:pt x="0" y="37"/>
                    <a:pt x="0" y="44"/>
                    <a:pt x="4" y="52"/>
                  </a:cubicBezTo>
                  <a:lnTo>
                    <a:pt x="4" y="52"/>
                  </a:lnTo>
                  <a:cubicBezTo>
                    <a:pt x="0" y="34"/>
                    <a:pt x="0" y="14"/>
                    <a:pt x="0" y="0"/>
                  </a:cubicBezTo>
                  <a:close/>
                  <a:moveTo>
                    <a:pt x="4" y="52"/>
                  </a:moveTo>
                  <a:cubicBezTo>
                    <a:pt x="5" y="58"/>
                    <a:pt x="7" y="64"/>
                    <a:pt x="10" y="70"/>
                  </a:cubicBezTo>
                  <a:lnTo>
                    <a:pt x="10" y="60"/>
                  </a:lnTo>
                  <a:cubicBezTo>
                    <a:pt x="7" y="57"/>
                    <a:pt x="5" y="54"/>
                    <a:pt x="4" y="5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1"/>
            <p:cNvSpPr/>
            <p:nvPr/>
          </p:nvSpPr>
          <p:spPr>
            <a:xfrm>
              <a:off x="5330733" y="2566821"/>
              <a:ext cx="109" cy="2293"/>
            </a:xfrm>
            <a:custGeom>
              <a:rect b="b" l="l" r="r" t="t"/>
              <a:pathLst>
                <a:path extrusionOk="0" h="21" w="1">
                  <a:moveTo>
                    <a:pt x="1" y="2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1"/>
            <p:cNvSpPr/>
            <p:nvPr/>
          </p:nvSpPr>
          <p:spPr>
            <a:xfrm>
              <a:off x="5331825" y="2572281"/>
              <a:ext cx="109" cy="1092"/>
            </a:xfrm>
            <a:custGeom>
              <a:rect b="b" l="l" r="r" t="t"/>
              <a:pathLst>
                <a:path extrusionOk="0" h="10" w="1">
                  <a:moveTo>
                    <a:pt x="1" y="10"/>
                  </a:moveTo>
                  <a:lnTo>
                    <a:pt x="1" y="1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1"/>
            <p:cNvSpPr/>
            <p:nvPr/>
          </p:nvSpPr>
          <p:spPr>
            <a:xfrm>
              <a:off x="5335101" y="2580908"/>
              <a:ext cx="109" cy="2293"/>
            </a:xfrm>
            <a:custGeom>
              <a:rect b="b" l="l" r="r" t="t"/>
              <a:pathLst>
                <a:path extrusionOk="0" h="21" w="1">
                  <a:moveTo>
                    <a:pt x="0" y="20"/>
                  </a:moveTo>
                  <a:lnTo>
                    <a:pt x="0" y="10"/>
                  </a:lnTo>
                  <a:lnTo>
                    <a:pt x="0" y="0"/>
                  </a:lnTo>
                  <a:lnTo>
                    <a:pt x="0" y="1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1"/>
            <p:cNvSpPr/>
            <p:nvPr/>
          </p:nvSpPr>
          <p:spPr>
            <a:xfrm>
              <a:off x="5335101" y="2583092"/>
              <a:ext cx="1201" cy="2293"/>
            </a:xfrm>
            <a:custGeom>
              <a:rect b="b" l="l" r="r" t="t"/>
              <a:pathLst>
                <a:path extrusionOk="0" h="21" w="11">
                  <a:moveTo>
                    <a:pt x="0" y="0"/>
                  </a:moveTo>
                  <a:cubicBezTo>
                    <a:pt x="0" y="0"/>
                    <a:pt x="0" y="10"/>
                    <a:pt x="11" y="20"/>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1"/>
            <p:cNvSpPr/>
            <p:nvPr/>
          </p:nvSpPr>
          <p:spPr>
            <a:xfrm>
              <a:off x="5337285" y="2588443"/>
              <a:ext cx="2184" cy="7753"/>
            </a:xfrm>
            <a:custGeom>
              <a:rect b="b" l="l" r="r" t="t"/>
              <a:pathLst>
                <a:path extrusionOk="0" h="71" w="20">
                  <a:moveTo>
                    <a:pt x="20" y="70"/>
                  </a:moveTo>
                  <a:cubicBezTo>
                    <a:pt x="10" y="40"/>
                    <a:pt x="0" y="20"/>
                    <a:pt x="0" y="0"/>
                  </a:cubicBezTo>
                  <a:cubicBezTo>
                    <a:pt x="0" y="20"/>
                    <a:pt x="10" y="40"/>
                    <a:pt x="20" y="7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1"/>
            <p:cNvSpPr/>
            <p:nvPr/>
          </p:nvSpPr>
          <p:spPr>
            <a:xfrm>
              <a:off x="5347003" y="2614432"/>
              <a:ext cx="1201" cy="4477"/>
            </a:xfrm>
            <a:custGeom>
              <a:rect b="b" l="l" r="r" t="t"/>
              <a:pathLst>
                <a:path extrusionOk="0" h="41" w="11">
                  <a:moveTo>
                    <a:pt x="10" y="40"/>
                  </a:moveTo>
                  <a:cubicBezTo>
                    <a:pt x="10" y="30"/>
                    <a:pt x="10" y="20"/>
                    <a:pt x="1" y="11"/>
                  </a:cubicBezTo>
                  <a:lnTo>
                    <a:pt x="1" y="11"/>
                  </a:lnTo>
                  <a:lnTo>
                    <a:pt x="1" y="0"/>
                  </a:lnTo>
                  <a:lnTo>
                    <a:pt x="1" y="11"/>
                  </a:lnTo>
                  <a:cubicBezTo>
                    <a:pt x="10" y="20"/>
                    <a:pt x="10" y="30"/>
                    <a:pt x="10" y="4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1"/>
            <p:cNvSpPr/>
            <p:nvPr/>
          </p:nvSpPr>
          <p:spPr>
            <a:xfrm>
              <a:off x="5418418" y="2195549"/>
              <a:ext cx="547856" cy="547856"/>
            </a:xfrm>
            <a:custGeom>
              <a:rect b="b" l="l" r="r" t="t"/>
              <a:pathLst>
                <a:path extrusionOk="0" h="5017" w="5017">
                  <a:moveTo>
                    <a:pt x="2509" y="0"/>
                  </a:moveTo>
                  <a:cubicBezTo>
                    <a:pt x="1121" y="0"/>
                    <a:pt x="1" y="1120"/>
                    <a:pt x="1" y="2508"/>
                  </a:cubicBezTo>
                  <a:cubicBezTo>
                    <a:pt x="1" y="3896"/>
                    <a:pt x="1121" y="5016"/>
                    <a:pt x="2509" y="5016"/>
                  </a:cubicBezTo>
                  <a:cubicBezTo>
                    <a:pt x="3896" y="5016"/>
                    <a:pt x="5017" y="3896"/>
                    <a:pt x="5017" y="2508"/>
                  </a:cubicBezTo>
                  <a:cubicBezTo>
                    <a:pt x="5017" y="1120"/>
                    <a:pt x="3896" y="0"/>
                    <a:pt x="25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1"/>
            <p:cNvSpPr txBox="1"/>
            <p:nvPr/>
          </p:nvSpPr>
          <p:spPr>
            <a:xfrm>
              <a:off x="5203005" y="2187281"/>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04</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557" name="Google Shape;557;p21"/>
            <p:cNvSpPr txBox="1"/>
            <p:nvPr/>
          </p:nvSpPr>
          <p:spPr>
            <a:xfrm>
              <a:off x="3090425" y="2211910"/>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SCALABILITY</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558" name="Google Shape;558;p21"/>
          <p:cNvGrpSpPr/>
          <p:nvPr/>
        </p:nvGrpSpPr>
        <p:grpSpPr>
          <a:xfrm>
            <a:off x="4681975" y="1024190"/>
            <a:ext cx="3169028" cy="872616"/>
            <a:chOff x="2960770" y="1130325"/>
            <a:chExt cx="3169028" cy="872616"/>
          </a:xfrm>
        </p:grpSpPr>
        <p:sp>
          <p:nvSpPr>
            <p:cNvPr id="559" name="Google Shape;559;p21"/>
            <p:cNvSpPr/>
            <p:nvPr/>
          </p:nvSpPr>
          <p:spPr>
            <a:xfrm>
              <a:off x="3451559" y="1192022"/>
              <a:ext cx="2678239" cy="810919"/>
            </a:xfrm>
            <a:custGeom>
              <a:rect b="b" l="l" r="r" t="t"/>
              <a:pathLst>
                <a:path extrusionOk="0" h="7426" w="24526">
                  <a:moveTo>
                    <a:pt x="6860" y="1"/>
                  </a:moveTo>
                  <a:cubicBezTo>
                    <a:pt x="4977" y="1"/>
                    <a:pt x="3441" y="1527"/>
                    <a:pt x="3430" y="3421"/>
                  </a:cubicBezTo>
                  <a:lnTo>
                    <a:pt x="3430" y="3430"/>
                  </a:lnTo>
                  <a:lnTo>
                    <a:pt x="3430" y="3609"/>
                  </a:lnTo>
                  <a:cubicBezTo>
                    <a:pt x="3421" y="3758"/>
                    <a:pt x="3401" y="3897"/>
                    <a:pt x="3381" y="4045"/>
                  </a:cubicBezTo>
                  <a:cubicBezTo>
                    <a:pt x="3371" y="4055"/>
                    <a:pt x="3371" y="4065"/>
                    <a:pt x="3371" y="4075"/>
                  </a:cubicBezTo>
                  <a:cubicBezTo>
                    <a:pt x="3371" y="4095"/>
                    <a:pt x="3361" y="4105"/>
                    <a:pt x="3361" y="4124"/>
                  </a:cubicBezTo>
                  <a:cubicBezTo>
                    <a:pt x="3361" y="4135"/>
                    <a:pt x="3361" y="4144"/>
                    <a:pt x="3351" y="4155"/>
                  </a:cubicBezTo>
                  <a:lnTo>
                    <a:pt x="3351" y="4164"/>
                  </a:lnTo>
                  <a:lnTo>
                    <a:pt x="3351" y="4194"/>
                  </a:lnTo>
                  <a:cubicBezTo>
                    <a:pt x="3342" y="4204"/>
                    <a:pt x="3342" y="4214"/>
                    <a:pt x="3342" y="4224"/>
                  </a:cubicBezTo>
                  <a:lnTo>
                    <a:pt x="3342" y="4234"/>
                  </a:lnTo>
                  <a:cubicBezTo>
                    <a:pt x="3331" y="4243"/>
                    <a:pt x="3331" y="4254"/>
                    <a:pt x="3331" y="4263"/>
                  </a:cubicBezTo>
                  <a:cubicBezTo>
                    <a:pt x="3331" y="4273"/>
                    <a:pt x="3322" y="4293"/>
                    <a:pt x="3322" y="4303"/>
                  </a:cubicBezTo>
                  <a:cubicBezTo>
                    <a:pt x="3322" y="4313"/>
                    <a:pt x="3311" y="4323"/>
                    <a:pt x="3311" y="4333"/>
                  </a:cubicBezTo>
                  <a:lnTo>
                    <a:pt x="3311" y="4342"/>
                  </a:lnTo>
                  <a:cubicBezTo>
                    <a:pt x="3311" y="4353"/>
                    <a:pt x="3302" y="4362"/>
                    <a:pt x="3302" y="4362"/>
                  </a:cubicBezTo>
                  <a:lnTo>
                    <a:pt x="3302" y="4373"/>
                  </a:lnTo>
                  <a:cubicBezTo>
                    <a:pt x="3302" y="4382"/>
                    <a:pt x="3302" y="4392"/>
                    <a:pt x="3292" y="4402"/>
                  </a:cubicBezTo>
                  <a:lnTo>
                    <a:pt x="3292" y="4412"/>
                  </a:lnTo>
                  <a:cubicBezTo>
                    <a:pt x="3282" y="4432"/>
                    <a:pt x="3282" y="4452"/>
                    <a:pt x="3272" y="4472"/>
                  </a:cubicBezTo>
                  <a:lnTo>
                    <a:pt x="3272" y="4481"/>
                  </a:lnTo>
                  <a:cubicBezTo>
                    <a:pt x="3262" y="4501"/>
                    <a:pt x="3252" y="4521"/>
                    <a:pt x="3252" y="4541"/>
                  </a:cubicBezTo>
                  <a:cubicBezTo>
                    <a:pt x="3242" y="4571"/>
                    <a:pt x="3223" y="4611"/>
                    <a:pt x="3212" y="4640"/>
                  </a:cubicBezTo>
                  <a:cubicBezTo>
                    <a:pt x="3212" y="4660"/>
                    <a:pt x="3203" y="4680"/>
                    <a:pt x="3192" y="4699"/>
                  </a:cubicBezTo>
                  <a:cubicBezTo>
                    <a:pt x="3192" y="4710"/>
                    <a:pt x="3183" y="4719"/>
                    <a:pt x="3183" y="4729"/>
                  </a:cubicBezTo>
                  <a:cubicBezTo>
                    <a:pt x="3173" y="4739"/>
                    <a:pt x="3173" y="4749"/>
                    <a:pt x="3163" y="4759"/>
                  </a:cubicBezTo>
                  <a:cubicBezTo>
                    <a:pt x="3163" y="4779"/>
                    <a:pt x="3153" y="4798"/>
                    <a:pt x="3143" y="4818"/>
                  </a:cubicBezTo>
                  <a:cubicBezTo>
                    <a:pt x="3133" y="4829"/>
                    <a:pt x="3133" y="4838"/>
                    <a:pt x="3133" y="4848"/>
                  </a:cubicBezTo>
                  <a:lnTo>
                    <a:pt x="3104" y="4908"/>
                  </a:lnTo>
                  <a:cubicBezTo>
                    <a:pt x="3093" y="4917"/>
                    <a:pt x="3093" y="4928"/>
                    <a:pt x="3084" y="4937"/>
                  </a:cubicBezTo>
                  <a:cubicBezTo>
                    <a:pt x="3084" y="4948"/>
                    <a:pt x="3074" y="4957"/>
                    <a:pt x="3074" y="4967"/>
                  </a:cubicBezTo>
                  <a:cubicBezTo>
                    <a:pt x="3064" y="4967"/>
                    <a:pt x="3064" y="4977"/>
                    <a:pt x="3064" y="4987"/>
                  </a:cubicBezTo>
                  <a:lnTo>
                    <a:pt x="3034" y="5047"/>
                  </a:lnTo>
                  <a:cubicBezTo>
                    <a:pt x="3024" y="5056"/>
                    <a:pt x="3014" y="5067"/>
                    <a:pt x="3014" y="5076"/>
                  </a:cubicBezTo>
                  <a:lnTo>
                    <a:pt x="2985" y="5136"/>
                  </a:lnTo>
                  <a:cubicBezTo>
                    <a:pt x="2974" y="5146"/>
                    <a:pt x="2974" y="5155"/>
                    <a:pt x="2965" y="5155"/>
                  </a:cubicBezTo>
                  <a:cubicBezTo>
                    <a:pt x="2965" y="5166"/>
                    <a:pt x="2955" y="5175"/>
                    <a:pt x="2955" y="5185"/>
                  </a:cubicBezTo>
                  <a:cubicBezTo>
                    <a:pt x="2935" y="5205"/>
                    <a:pt x="2925" y="5225"/>
                    <a:pt x="2915" y="5245"/>
                  </a:cubicBezTo>
                  <a:cubicBezTo>
                    <a:pt x="2915" y="5254"/>
                    <a:pt x="2905" y="5265"/>
                    <a:pt x="2895" y="5265"/>
                  </a:cubicBezTo>
                  <a:cubicBezTo>
                    <a:pt x="2895" y="5274"/>
                    <a:pt x="2886" y="5285"/>
                    <a:pt x="2886" y="5294"/>
                  </a:cubicBezTo>
                  <a:cubicBezTo>
                    <a:pt x="2875" y="5304"/>
                    <a:pt x="2875" y="5314"/>
                    <a:pt x="2866" y="5324"/>
                  </a:cubicBezTo>
                  <a:cubicBezTo>
                    <a:pt x="2846" y="5354"/>
                    <a:pt x="2826" y="5373"/>
                    <a:pt x="2806" y="5404"/>
                  </a:cubicBezTo>
                  <a:cubicBezTo>
                    <a:pt x="2796" y="5433"/>
                    <a:pt x="2776" y="5453"/>
                    <a:pt x="2756" y="5483"/>
                  </a:cubicBezTo>
                  <a:cubicBezTo>
                    <a:pt x="2727" y="5512"/>
                    <a:pt x="2707" y="5542"/>
                    <a:pt x="2687" y="5562"/>
                  </a:cubicBezTo>
                  <a:cubicBezTo>
                    <a:pt x="2667" y="5592"/>
                    <a:pt x="2648" y="5622"/>
                    <a:pt x="2628" y="5641"/>
                  </a:cubicBezTo>
                  <a:cubicBezTo>
                    <a:pt x="2608" y="5671"/>
                    <a:pt x="2578" y="5691"/>
                    <a:pt x="2558" y="5721"/>
                  </a:cubicBezTo>
                  <a:cubicBezTo>
                    <a:pt x="2518" y="5770"/>
                    <a:pt x="2469" y="5820"/>
                    <a:pt x="2419" y="5869"/>
                  </a:cubicBezTo>
                  <a:cubicBezTo>
                    <a:pt x="2399" y="5889"/>
                    <a:pt x="2370" y="5909"/>
                    <a:pt x="2350" y="5939"/>
                  </a:cubicBezTo>
                  <a:cubicBezTo>
                    <a:pt x="2340" y="5948"/>
                    <a:pt x="2330" y="5959"/>
                    <a:pt x="2320" y="5959"/>
                  </a:cubicBezTo>
                  <a:lnTo>
                    <a:pt x="2291" y="5988"/>
                  </a:lnTo>
                  <a:cubicBezTo>
                    <a:pt x="2271" y="6008"/>
                    <a:pt x="2251" y="6028"/>
                    <a:pt x="2231" y="6038"/>
                  </a:cubicBezTo>
                  <a:lnTo>
                    <a:pt x="2201" y="6067"/>
                  </a:lnTo>
                  <a:cubicBezTo>
                    <a:pt x="2192" y="6067"/>
                    <a:pt x="2181" y="6078"/>
                    <a:pt x="2172" y="6087"/>
                  </a:cubicBezTo>
                  <a:cubicBezTo>
                    <a:pt x="2172" y="6097"/>
                    <a:pt x="2162" y="6097"/>
                    <a:pt x="2152" y="6107"/>
                  </a:cubicBezTo>
                  <a:lnTo>
                    <a:pt x="2142" y="6117"/>
                  </a:lnTo>
                  <a:cubicBezTo>
                    <a:pt x="2132" y="6117"/>
                    <a:pt x="2122" y="6127"/>
                    <a:pt x="2122" y="6137"/>
                  </a:cubicBezTo>
                  <a:cubicBezTo>
                    <a:pt x="2112" y="6137"/>
                    <a:pt x="2102" y="6147"/>
                    <a:pt x="2102" y="6147"/>
                  </a:cubicBezTo>
                  <a:cubicBezTo>
                    <a:pt x="2093" y="6147"/>
                    <a:pt x="2093" y="6157"/>
                    <a:pt x="2082" y="6157"/>
                  </a:cubicBezTo>
                  <a:cubicBezTo>
                    <a:pt x="2082" y="6166"/>
                    <a:pt x="2082" y="6166"/>
                    <a:pt x="2073" y="6166"/>
                  </a:cubicBezTo>
                  <a:cubicBezTo>
                    <a:pt x="2073" y="6177"/>
                    <a:pt x="2062" y="6177"/>
                    <a:pt x="2053" y="6186"/>
                  </a:cubicBezTo>
                  <a:cubicBezTo>
                    <a:pt x="2043" y="6186"/>
                    <a:pt x="2043" y="6197"/>
                    <a:pt x="2033" y="6197"/>
                  </a:cubicBezTo>
                  <a:lnTo>
                    <a:pt x="2023" y="6206"/>
                  </a:lnTo>
                  <a:cubicBezTo>
                    <a:pt x="2013" y="6216"/>
                    <a:pt x="2003" y="6216"/>
                    <a:pt x="2003" y="6226"/>
                  </a:cubicBezTo>
                  <a:cubicBezTo>
                    <a:pt x="1993" y="6226"/>
                    <a:pt x="1983" y="6236"/>
                    <a:pt x="1974" y="6236"/>
                  </a:cubicBezTo>
                  <a:cubicBezTo>
                    <a:pt x="1974" y="6246"/>
                    <a:pt x="1963" y="6246"/>
                    <a:pt x="1963" y="6246"/>
                  </a:cubicBezTo>
                  <a:cubicBezTo>
                    <a:pt x="1954" y="6256"/>
                    <a:pt x="1943" y="6256"/>
                    <a:pt x="1934" y="6266"/>
                  </a:cubicBezTo>
                  <a:cubicBezTo>
                    <a:pt x="1924" y="6276"/>
                    <a:pt x="1914" y="6276"/>
                    <a:pt x="1904" y="6285"/>
                  </a:cubicBezTo>
                  <a:cubicBezTo>
                    <a:pt x="1894" y="6296"/>
                    <a:pt x="1884" y="6296"/>
                    <a:pt x="1874" y="6305"/>
                  </a:cubicBezTo>
                  <a:cubicBezTo>
                    <a:pt x="1864" y="6316"/>
                    <a:pt x="1855" y="6325"/>
                    <a:pt x="1844" y="6325"/>
                  </a:cubicBezTo>
                  <a:cubicBezTo>
                    <a:pt x="1309" y="6662"/>
                    <a:pt x="675" y="6860"/>
                    <a:pt x="0" y="6860"/>
                  </a:cubicBezTo>
                  <a:lnTo>
                    <a:pt x="0" y="7426"/>
                  </a:lnTo>
                  <a:cubicBezTo>
                    <a:pt x="744" y="7426"/>
                    <a:pt x="1448" y="7217"/>
                    <a:pt x="2043" y="6860"/>
                  </a:cubicBezTo>
                  <a:lnTo>
                    <a:pt x="21086" y="6860"/>
                  </a:lnTo>
                  <a:cubicBezTo>
                    <a:pt x="22027" y="6860"/>
                    <a:pt x="22890" y="6484"/>
                    <a:pt x="23505" y="5860"/>
                  </a:cubicBezTo>
                  <a:cubicBezTo>
                    <a:pt x="24139" y="5225"/>
                    <a:pt x="24525" y="4353"/>
                    <a:pt x="24516" y="3391"/>
                  </a:cubicBezTo>
                  <a:cubicBezTo>
                    <a:pt x="24486" y="1498"/>
                    <a:pt x="22890" y="1"/>
                    <a:pt x="209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1"/>
            <p:cNvSpPr/>
            <p:nvPr/>
          </p:nvSpPr>
          <p:spPr>
            <a:xfrm>
              <a:off x="3015317" y="1130325"/>
              <a:ext cx="436363" cy="436363"/>
            </a:xfrm>
            <a:custGeom>
              <a:rect b="b" l="l" r="r" t="t"/>
              <a:pathLst>
                <a:path extrusionOk="0" h="3996" w="3996">
                  <a:moveTo>
                    <a:pt x="3995" y="1"/>
                  </a:moveTo>
                  <a:cubicBezTo>
                    <a:pt x="1795" y="1"/>
                    <a:pt x="1" y="1795"/>
                    <a:pt x="1" y="3995"/>
                  </a:cubicBezTo>
                  <a:lnTo>
                    <a:pt x="566" y="3995"/>
                  </a:lnTo>
                  <a:cubicBezTo>
                    <a:pt x="566" y="3044"/>
                    <a:pt x="953" y="2191"/>
                    <a:pt x="1567" y="1567"/>
                  </a:cubicBezTo>
                  <a:cubicBezTo>
                    <a:pt x="2191" y="953"/>
                    <a:pt x="3044" y="566"/>
                    <a:pt x="3995" y="566"/>
                  </a:cubicBezTo>
                  <a:lnTo>
                    <a:pt x="39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1"/>
            <p:cNvSpPr/>
            <p:nvPr/>
          </p:nvSpPr>
          <p:spPr>
            <a:xfrm>
              <a:off x="3826106" y="1565478"/>
              <a:ext cx="109" cy="1201"/>
            </a:xfrm>
            <a:custGeom>
              <a:rect b="b" l="l" r="r" t="t"/>
              <a:pathLst>
                <a:path extrusionOk="0" h="11" w="1">
                  <a:moveTo>
                    <a:pt x="0" y="10"/>
                  </a:moveTo>
                  <a:lnTo>
                    <a:pt x="0" y="1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1"/>
            <p:cNvSpPr/>
            <p:nvPr/>
          </p:nvSpPr>
          <p:spPr>
            <a:xfrm>
              <a:off x="3812019" y="1666158"/>
              <a:ext cx="1201" cy="3385"/>
            </a:xfrm>
            <a:custGeom>
              <a:rect b="b" l="l" r="r" t="t"/>
              <a:pathLst>
                <a:path extrusionOk="0" h="31" w="11">
                  <a:moveTo>
                    <a:pt x="10" y="0"/>
                  </a:moveTo>
                  <a:cubicBezTo>
                    <a:pt x="10" y="4"/>
                    <a:pt x="9" y="8"/>
                    <a:pt x="7" y="11"/>
                  </a:cubicBezTo>
                  <a:lnTo>
                    <a:pt x="7" y="11"/>
                  </a:lnTo>
                  <a:cubicBezTo>
                    <a:pt x="8" y="11"/>
                    <a:pt x="9" y="11"/>
                    <a:pt x="10" y="11"/>
                  </a:cubicBezTo>
                  <a:lnTo>
                    <a:pt x="10" y="0"/>
                  </a:lnTo>
                  <a:close/>
                  <a:moveTo>
                    <a:pt x="7" y="11"/>
                  </a:moveTo>
                  <a:lnTo>
                    <a:pt x="7" y="11"/>
                  </a:lnTo>
                  <a:cubicBezTo>
                    <a:pt x="4" y="12"/>
                    <a:pt x="2" y="15"/>
                    <a:pt x="1" y="20"/>
                  </a:cubicBezTo>
                  <a:lnTo>
                    <a:pt x="1" y="20"/>
                  </a:lnTo>
                  <a:cubicBezTo>
                    <a:pt x="3" y="19"/>
                    <a:pt x="5" y="15"/>
                    <a:pt x="7" y="11"/>
                  </a:cubicBezTo>
                  <a:close/>
                  <a:moveTo>
                    <a:pt x="1" y="20"/>
                  </a:moveTo>
                  <a:cubicBezTo>
                    <a:pt x="1" y="20"/>
                    <a:pt x="1" y="20"/>
                    <a:pt x="1" y="20"/>
                  </a:cubicBezTo>
                  <a:lnTo>
                    <a:pt x="1" y="31"/>
                  </a:lnTo>
                  <a:cubicBezTo>
                    <a:pt x="1" y="27"/>
                    <a:pt x="1" y="23"/>
                    <a:pt x="1" y="2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1"/>
            <p:cNvSpPr/>
            <p:nvPr/>
          </p:nvSpPr>
          <p:spPr>
            <a:xfrm>
              <a:off x="3813111" y="1657532"/>
              <a:ext cx="2293" cy="7644"/>
            </a:xfrm>
            <a:custGeom>
              <a:rect b="b" l="l" r="r" t="t"/>
              <a:pathLst>
                <a:path extrusionOk="0" h="70" w="21">
                  <a:moveTo>
                    <a:pt x="20" y="0"/>
                  </a:moveTo>
                  <a:cubicBezTo>
                    <a:pt x="20" y="5"/>
                    <a:pt x="18" y="12"/>
                    <a:pt x="16" y="18"/>
                  </a:cubicBezTo>
                  <a:lnTo>
                    <a:pt x="16" y="18"/>
                  </a:lnTo>
                  <a:cubicBezTo>
                    <a:pt x="20" y="15"/>
                    <a:pt x="20" y="8"/>
                    <a:pt x="20" y="0"/>
                  </a:cubicBezTo>
                  <a:close/>
                  <a:moveTo>
                    <a:pt x="16" y="18"/>
                  </a:moveTo>
                  <a:cubicBezTo>
                    <a:pt x="15" y="19"/>
                    <a:pt x="13" y="20"/>
                    <a:pt x="11" y="20"/>
                  </a:cubicBezTo>
                  <a:lnTo>
                    <a:pt x="11" y="40"/>
                  </a:lnTo>
                  <a:cubicBezTo>
                    <a:pt x="11" y="35"/>
                    <a:pt x="14" y="26"/>
                    <a:pt x="16" y="18"/>
                  </a:cubicBezTo>
                  <a:close/>
                  <a:moveTo>
                    <a:pt x="11" y="40"/>
                  </a:moveTo>
                  <a:cubicBezTo>
                    <a:pt x="11" y="50"/>
                    <a:pt x="1" y="60"/>
                    <a:pt x="0" y="70"/>
                  </a:cubicBezTo>
                  <a:lnTo>
                    <a:pt x="0" y="70"/>
                  </a:lnTo>
                  <a:cubicBezTo>
                    <a:pt x="1" y="60"/>
                    <a:pt x="11" y="60"/>
                    <a:pt x="11" y="50"/>
                  </a:cubicBezTo>
                  <a:lnTo>
                    <a:pt x="11" y="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1"/>
            <p:cNvSpPr/>
            <p:nvPr/>
          </p:nvSpPr>
          <p:spPr>
            <a:xfrm>
              <a:off x="3815295" y="1653164"/>
              <a:ext cx="1201" cy="4477"/>
            </a:xfrm>
            <a:custGeom>
              <a:rect b="b" l="l" r="r" t="t"/>
              <a:pathLst>
                <a:path extrusionOk="0" h="41" w="11">
                  <a:moveTo>
                    <a:pt x="11" y="1"/>
                  </a:moveTo>
                  <a:cubicBezTo>
                    <a:pt x="11" y="4"/>
                    <a:pt x="11" y="8"/>
                    <a:pt x="10" y="11"/>
                  </a:cubicBezTo>
                  <a:lnTo>
                    <a:pt x="10" y="11"/>
                  </a:lnTo>
                  <a:cubicBezTo>
                    <a:pt x="10" y="11"/>
                    <a:pt x="10" y="11"/>
                    <a:pt x="11" y="11"/>
                  </a:cubicBezTo>
                  <a:lnTo>
                    <a:pt x="11" y="1"/>
                  </a:lnTo>
                  <a:close/>
                  <a:moveTo>
                    <a:pt x="10" y="11"/>
                  </a:moveTo>
                  <a:lnTo>
                    <a:pt x="10" y="11"/>
                  </a:lnTo>
                  <a:cubicBezTo>
                    <a:pt x="4" y="17"/>
                    <a:pt x="1" y="24"/>
                    <a:pt x="1" y="30"/>
                  </a:cubicBezTo>
                  <a:lnTo>
                    <a:pt x="1" y="30"/>
                  </a:lnTo>
                  <a:cubicBezTo>
                    <a:pt x="7" y="24"/>
                    <a:pt x="9" y="18"/>
                    <a:pt x="10" y="11"/>
                  </a:cubicBezTo>
                  <a:close/>
                  <a:moveTo>
                    <a:pt x="1" y="30"/>
                  </a:moveTo>
                  <a:lnTo>
                    <a:pt x="1" y="30"/>
                  </a:lnTo>
                  <a:cubicBezTo>
                    <a:pt x="1" y="30"/>
                    <a:pt x="0" y="31"/>
                    <a:pt x="0" y="31"/>
                  </a:cubicBezTo>
                  <a:lnTo>
                    <a:pt x="0" y="40"/>
                  </a:lnTo>
                  <a:cubicBezTo>
                    <a:pt x="0" y="37"/>
                    <a:pt x="0" y="34"/>
                    <a:pt x="1" y="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1"/>
            <p:cNvSpPr/>
            <p:nvPr/>
          </p:nvSpPr>
          <p:spPr>
            <a:xfrm>
              <a:off x="3817479" y="1642353"/>
              <a:ext cx="1201" cy="4477"/>
            </a:xfrm>
            <a:custGeom>
              <a:rect b="b" l="l" r="r" t="t"/>
              <a:pathLst>
                <a:path extrusionOk="0" h="41" w="11">
                  <a:moveTo>
                    <a:pt x="0" y="31"/>
                  </a:moveTo>
                  <a:cubicBezTo>
                    <a:pt x="10" y="20"/>
                    <a:pt x="10" y="11"/>
                    <a:pt x="10" y="0"/>
                  </a:cubicBezTo>
                  <a:cubicBezTo>
                    <a:pt x="10" y="11"/>
                    <a:pt x="10" y="20"/>
                    <a:pt x="0" y="31"/>
                  </a:cubicBezTo>
                  <a:lnTo>
                    <a:pt x="0" y="40"/>
                  </a:lnTo>
                  <a:lnTo>
                    <a:pt x="0" y="4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1"/>
            <p:cNvSpPr/>
            <p:nvPr/>
          </p:nvSpPr>
          <p:spPr>
            <a:xfrm>
              <a:off x="3825014" y="1594743"/>
              <a:ext cx="109" cy="109"/>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1"/>
            <p:cNvSpPr/>
            <p:nvPr/>
          </p:nvSpPr>
          <p:spPr>
            <a:xfrm>
              <a:off x="3825014" y="1594743"/>
              <a:ext cx="109" cy="4368"/>
            </a:xfrm>
            <a:custGeom>
              <a:rect b="b" l="l" r="r" t="t"/>
              <a:pathLst>
                <a:path extrusionOk="0" h="40" w="1">
                  <a:moveTo>
                    <a:pt x="1" y="4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1"/>
            <p:cNvSpPr/>
            <p:nvPr/>
          </p:nvSpPr>
          <p:spPr>
            <a:xfrm>
              <a:off x="3821738" y="1602278"/>
              <a:ext cx="3385" cy="21840"/>
            </a:xfrm>
            <a:custGeom>
              <a:rect b="b" l="l" r="r" t="t"/>
              <a:pathLst>
                <a:path extrusionOk="0" h="200" w="31">
                  <a:moveTo>
                    <a:pt x="31" y="1"/>
                  </a:moveTo>
                  <a:cubicBezTo>
                    <a:pt x="31" y="2"/>
                    <a:pt x="30" y="4"/>
                    <a:pt x="30" y="5"/>
                  </a:cubicBezTo>
                  <a:lnTo>
                    <a:pt x="30" y="5"/>
                  </a:lnTo>
                  <a:cubicBezTo>
                    <a:pt x="31" y="4"/>
                    <a:pt x="31" y="2"/>
                    <a:pt x="31" y="1"/>
                  </a:cubicBezTo>
                  <a:close/>
                  <a:moveTo>
                    <a:pt x="30" y="5"/>
                  </a:moveTo>
                  <a:cubicBezTo>
                    <a:pt x="28" y="14"/>
                    <a:pt x="21" y="22"/>
                    <a:pt x="21" y="30"/>
                  </a:cubicBezTo>
                  <a:lnTo>
                    <a:pt x="21" y="69"/>
                  </a:lnTo>
                  <a:lnTo>
                    <a:pt x="21" y="69"/>
                  </a:lnTo>
                  <a:cubicBezTo>
                    <a:pt x="24" y="48"/>
                    <a:pt x="27" y="27"/>
                    <a:pt x="30" y="5"/>
                  </a:cubicBezTo>
                  <a:close/>
                  <a:moveTo>
                    <a:pt x="21" y="69"/>
                  </a:moveTo>
                  <a:cubicBezTo>
                    <a:pt x="19" y="81"/>
                    <a:pt x="17" y="92"/>
                    <a:pt x="15" y="104"/>
                  </a:cubicBezTo>
                  <a:lnTo>
                    <a:pt x="15" y="104"/>
                  </a:lnTo>
                  <a:cubicBezTo>
                    <a:pt x="21" y="94"/>
                    <a:pt x="21" y="79"/>
                    <a:pt x="21" y="70"/>
                  </a:cubicBezTo>
                  <a:lnTo>
                    <a:pt x="21" y="69"/>
                  </a:lnTo>
                  <a:close/>
                  <a:moveTo>
                    <a:pt x="15" y="104"/>
                  </a:moveTo>
                  <a:lnTo>
                    <a:pt x="15" y="104"/>
                  </a:lnTo>
                  <a:cubicBezTo>
                    <a:pt x="14" y="106"/>
                    <a:pt x="13" y="108"/>
                    <a:pt x="11" y="110"/>
                  </a:cubicBezTo>
                  <a:lnTo>
                    <a:pt x="11" y="120"/>
                  </a:lnTo>
                  <a:lnTo>
                    <a:pt x="11" y="131"/>
                  </a:lnTo>
                  <a:lnTo>
                    <a:pt x="11" y="131"/>
                  </a:lnTo>
                  <a:cubicBezTo>
                    <a:pt x="12" y="122"/>
                    <a:pt x="14" y="113"/>
                    <a:pt x="15" y="104"/>
                  </a:cubicBezTo>
                  <a:close/>
                  <a:moveTo>
                    <a:pt x="11" y="131"/>
                  </a:moveTo>
                  <a:cubicBezTo>
                    <a:pt x="9" y="147"/>
                    <a:pt x="6" y="163"/>
                    <a:pt x="4" y="179"/>
                  </a:cubicBezTo>
                  <a:lnTo>
                    <a:pt x="4" y="179"/>
                  </a:lnTo>
                  <a:cubicBezTo>
                    <a:pt x="11" y="177"/>
                    <a:pt x="11" y="169"/>
                    <a:pt x="11" y="169"/>
                  </a:cubicBezTo>
                  <a:lnTo>
                    <a:pt x="11" y="149"/>
                  </a:lnTo>
                  <a:lnTo>
                    <a:pt x="11" y="131"/>
                  </a:lnTo>
                  <a:close/>
                  <a:moveTo>
                    <a:pt x="4" y="179"/>
                  </a:moveTo>
                  <a:lnTo>
                    <a:pt x="4" y="179"/>
                  </a:lnTo>
                  <a:cubicBezTo>
                    <a:pt x="3" y="179"/>
                    <a:pt x="2" y="179"/>
                    <a:pt x="1" y="179"/>
                  </a:cubicBezTo>
                  <a:lnTo>
                    <a:pt x="1" y="199"/>
                  </a:lnTo>
                  <a:cubicBezTo>
                    <a:pt x="2" y="192"/>
                    <a:pt x="3" y="186"/>
                    <a:pt x="4" y="1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1"/>
            <p:cNvSpPr/>
            <p:nvPr/>
          </p:nvSpPr>
          <p:spPr>
            <a:xfrm>
              <a:off x="3825014" y="1599002"/>
              <a:ext cx="109" cy="3385"/>
            </a:xfrm>
            <a:custGeom>
              <a:rect b="b" l="l" r="r" t="t"/>
              <a:pathLst>
                <a:path extrusionOk="0" h="31" w="1">
                  <a:moveTo>
                    <a:pt x="1" y="31"/>
                  </a:moveTo>
                  <a:lnTo>
                    <a:pt x="1" y="1"/>
                  </a:lnTo>
                  <a:lnTo>
                    <a:pt x="1" y="1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1"/>
            <p:cNvSpPr/>
            <p:nvPr/>
          </p:nvSpPr>
          <p:spPr>
            <a:xfrm>
              <a:off x="3825014" y="1588191"/>
              <a:ext cx="1201" cy="6661"/>
            </a:xfrm>
            <a:custGeom>
              <a:rect b="b" l="l" r="r" t="t"/>
              <a:pathLst>
                <a:path extrusionOk="0" h="61" w="11">
                  <a:moveTo>
                    <a:pt x="10" y="1"/>
                  </a:moveTo>
                  <a:cubicBezTo>
                    <a:pt x="10" y="7"/>
                    <a:pt x="9" y="13"/>
                    <a:pt x="8" y="19"/>
                  </a:cubicBezTo>
                  <a:lnTo>
                    <a:pt x="8" y="19"/>
                  </a:lnTo>
                  <a:cubicBezTo>
                    <a:pt x="10" y="13"/>
                    <a:pt x="10" y="7"/>
                    <a:pt x="10" y="1"/>
                  </a:cubicBezTo>
                  <a:close/>
                  <a:moveTo>
                    <a:pt x="8" y="19"/>
                  </a:moveTo>
                  <a:lnTo>
                    <a:pt x="8" y="19"/>
                  </a:lnTo>
                  <a:cubicBezTo>
                    <a:pt x="7" y="23"/>
                    <a:pt x="5" y="27"/>
                    <a:pt x="1" y="31"/>
                  </a:cubicBezTo>
                  <a:lnTo>
                    <a:pt x="1" y="60"/>
                  </a:lnTo>
                  <a:cubicBezTo>
                    <a:pt x="1" y="46"/>
                    <a:pt x="5" y="33"/>
                    <a:pt x="8" y="1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1"/>
            <p:cNvSpPr/>
            <p:nvPr/>
          </p:nvSpPr>
          <p:spPr>
            <a:xfrm>
              <a:off x="3820755" y="1624991"/>
              <a:ext cx="1092" cy="8845"/>
            </a:xfrm>
            <a:custGeom>
              <a:rect b="b" l="l" r="r" t="t"/>
              <a:pathLst>
                <a:path extrusionOk="0" h="81" w="10">
                  <a:moveTo>
                    <a:pt x="10" y="1"/>
                  </a:moveTo>
                  <a:cubicBezTo>
                    <a:pt x="10" y="9"/>
                    <a:pt x="9" y="17"/>
                    <a:pt x="8" y="25"/>
                  </a:cubicBezTo>
                  <a:lnTo>
                    <a:pt x="8" y="25"/>
                  </a:lnTo>
                  <a:cubicBezTo>
                    <a:pt x="10" y="16"/>
                    <a:pt x="10" y="7"/>
                    <a:pt x="10" y="1"/>
                  </a:cubicBezTo>
                  <a:close/>
                  <a:moveTo>
                    <a:pt x="8" y="25"/>
                  </a:moveTo>
                  <a:cubicBezTo>
                    <a:pt x="6" y="31"/>
                    <a:pt x="4" y="36"/>
                    <a:pt x="0" y="40"/>
                  </a:cubicBezTo>
                  <a:lnTo>
                    <a:pt x="0" y="71"/>
                  </a:lnTo>
                  <a:lnTo>
                    <a:pt x="0" y="80"/>
                  </a:lnTo>
                  <a:cubicBezTo>
                    <a:pt x="0" y="59"/>
                    <a:pt x="5" y="43"/>
                    <a:pt x="8" y="25"/>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1"/>
            <p:cNvSpPr/>
            <p:nvPr/>
          </p:nvSpPr>
          <p:spPr>
            <a:xfrm>
              <a:off x="3821738" y="1624008"/>
              <a:ext cx="109" cy="1092"/>
            </a:xfrm>
            <a:custGeom>
              <a:rect b="b" l="l" r="r" t="t"/>
              <a:pathLst>
                <a:path extrusionOk="0" h="10" w="1">
                  <a:moveTo>
                    <a:pt x="1" y="10"/>
                  </a:moveTo>
                  <a:lnTo>
                    <a:pt x="1" y="0"/>
                  </a:lnTo>
                  <a:lnTo>
                    <a:pt x="1" y="1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1"/>
            <p:cNvSpPr/>
            <p:nvPr/>
          </p:nvSpPr>
          <p:spPr>
            <a:xfrm>
              <a:off x="3826106" y="1566570"/>
              <a:ext cx="109" cy="21731"/>
            </a:xfrm>
            <a:custGeom>
              <a:rect b="b" l="l" r="r" t="t"/>
              <a:pathLst>
                <a:path extrusionOk="0" h="199" w="1">
                  <a:moveTo>
                    <a:pt x="0" y="0"/>
                  </a:moveTo>
                  <a:lnTo>
                    <a:pt x="0" y="0"/>
                  </a:lnTo>
                  <a:lnTo>
                    <a:pt x="0" y="179"/>
                  </a:lnTo>
                  <a:lnTo>
                    <a:pt x="0" y="199"/>
                  </a:lnTo>
                  <a:lnTo>
                    <a:pt x="0" y="199"/>
                  </a:lnTo>
                  <a:lnTo>
                    <a:pt x="0" y="199"/>
                  </a:lnTo>
                  <a:lnTo>
                    <a:pt x="0" y="169"/>
                  </a:lnTo>
                  <a:lnTo>
                    <a:pt x="0" y="110"/>
                  </a:lnTo>
                  <a:lnTo>
                    <a:pt x="0" y="100"/>
                  </a:lnTo>
                  <a:lnTo>
                    <a:pt x="0" y="80"/>
                  </a:lnTo>
                  <a:lnTo>
                    <a:pt x="0" y="60"/>
                  </a:lnTo>
                  <a:lnTo>
                    <a:pt x="0" y="4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1"/>
            <p:cNvSpPr/>
            <p:nvPr/>
          </p:nvSpPr>
          <p:spPr>
            <a:xfrm>
              <a:off x="3177693" y="1292702"/>
              <a:ext cx="547856" cy="547856"/>
            </a:xfrm>
            <a:custGeom>
              <a:rect b="b" l="l" r="r" t="t"/>
              <a:pathLst>
                <a:path extrusionOk="0" h="5017" w="5017">
                  <a:moveTo>
                    <a:pt x="2508" y="1"/>
                  </a:moveTo>
                  <a:cubicBezTo>
                    <a:pt x="1121" y="1"/>
                    <a:pt x="1" y="1121"/>
                    <a:pt x="1" y="2508"/>
                  </a:cubicBezTo>
                  <a:cubicBezTo>
                    <a:pt x="1" y="3896"/>
                    <a:pt x="1121" y="5017"/>
                    <a:pt x="2508" y="5017"/>
                  </a:cubicBezTo>
                  <a:cubicBezTo>
                    <a:pt x="3896" y="5017"/>
                    <a:pt x="5017" y="3896"/>
                    <a:pt x="5017" y="2508"/>
                  </a:cubicBezTo>
                  <a:cubicBezTo>
                    <a:pt x="5017" y="1121"/>
                    <a:pt x="3896" y="1"/>
                    <a:pt x="250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1"/>
            <p:cNvSpPr txBox="1"/>
            <p:nvPr/>
          </p:nvSpPr>
          <p:spPr>
            <a:xfrm>
              <a:off x="2960770" y="1277126"/>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02</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576" name="Google Shape;576;p21"/>
            <p:cNvSpPr txBox="1"/>
            <p:nvPr/>
          </p:nvSpPr>
          <p:spPr>
            <a:xfrm>
              <a:off x="3746950" y="1316211"/>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COST</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577" name="Google Shape;577;p21"/>
          <p:cNvGrpSpPr/>
          <p:nvPr/>
        </p:nvGrpSpPr>
        <p:grpSpPr>
          <a:xfrm>
            <a:off x="4681976" y="3469479"/>
            <a:ext cx="3166202" cy="872616"/>
            <a:chOff x="2963596" y="2956439"/>
            <a:chExt cx="3166202" cy="872616"/>
          </a:xfrm>
        </p:grpSpPr>
        <p:sp>
          <p:nvSpPr>
            <p:cNvPr id="578" name="Google Shape;578;p21"/>
            <p:cNvSpPr/>
            <p:nvPr/>
          </p:nvSpPr>
          <p:spPr>
            <a:xfrm>
              <a:off x="3451559" y="3018245"/>
              <a:ext cx="2678239" cy="810810"/>
            </a:xfrm>
            <a:custGeom>
              <a:rect b="b" l="l" r="r" t="t"/>
              <a:pathLst>
                <a:path extrusionOk="0" h="7425" w="24526">
                  <a:moveTo>
                    <a:pt x="6860" y="0"/>
                  </a:moveTo>
                  <a:cubicBezTo>
                    <a:pt x="4977" y="0"/>
                    <a:pt x="3441" y="1527"/>
                    <a:pt x="3430" y="3420"/>
                  </a:cubicBezTo>
                  <a:lnTo>
                    <a:pt x="3430" y="3430"/>
                  </a:lnTo>
                  <a:cubicBezTo>
                    <a:pt x="3430" y="3629"/>
                    <a:pt x="3421" y="3817"/>
                    <a:pt x="3381" y="4005"/>
                  </a:cubicBezTo>
                  <a:lnTo>
                    <a:pt x="3381" y="4045"/>
                  </a:lnTo>
                  <a:cubicBezTo>
                    <a:pt x="3371" y="4065"/>
                    <a:pt x="3371" y="4085"/>
                    <a:pt x="3371" y="4104"/>
                  </a:cubicBezTo>
                  <a:cubicBezTo>
                    <a:pt x="3361" y="4124"/>
                    <a:pt x="3361" y="4154"/>
                    <a:pt x="3351" y="4173"/>
                  </a:cubicBezTo>
                  <a:cubicBezTo>
                    <a:pt x="3351" y="4184"/>
                    <a:pt x="3342" y="4204"/>
                    <a:pt x="3342" y="4223"/>
                  </a:cubicBezTo>
                  <a:cubicBezTo>
                    <a:pt x="3342" y="4233"/>
                    <a:pt x="3331" y="4253"/>
                    <a:pt x="3331" y="4273"/>
                  </a:cubicBezTo>
                  <a:lnTo>
                    <a:pt x="3302" y="4362"/>
                  </a:lnTo>
                  <a:cubicBezTo>
                    <a:pt x="3302" y="4372"/>
                    <a:pt x="3302" y="4382"/>
                    <a:pt x="3292" y="4391"/>
                  </a:cubicBezTo>
                  <a:lnTo>
                    <a:pt x="3292" y="4411"/>
                  </a:lnTo>
                  <a:cubicBezTo>
                    <a:pt x="3292" y="4422"/>
                    <a:pt x="3292" y="4422"/>
                    <a:pt x="3282" y="4422"/>
                  </a:cubicBezTo>
                  <a:lnTo>
                    <a:pt x="3282" y="4441"/>
                  </a:lnTo>
                  <a:lnTo>
                    <a:pt x="3282" y="4451"/>
                  </a:lnTo>
                  <a:cubicBezTo>
                    <a:pt x="3272" y="4461"/>
                    <a:pt x="3272" y="4471"/>
                    <a:pt x="3272" y="4481"/>
                  </a:cubicBezTo>
                  <a:cubicBezTo>
                    <a:pt x="3262" y="4501"/>
                    <a:pt x="3262" y="4510"/>
                    <a:pt x="3252" y="4521"/>
                  </a:cubicBezTo>
                  <a:cubicBezTo>
                    <a:pt x="3252" y="4541"/>
                    <a:pt x="3242" y="4560"/>
                    <a:pt x="3232" y="4580"/>
                  </a:cubicBezTo>
                  <a:cubicBezTo>
                    <a:pt x="3223" y="4620"/>
                    <a:pt x="3212" y="4649"/>
                    <a:pt x="3203" y="4679"/>
                  </a:cubicBezTo>
                  <a:cubicBezTo>
                    <a:pt x="3192" y="4689"/>
                    <a:pt x="3192" y="4699"/>
                    <a:pt x="3183" y="4719"/>
                  </a:cubicBezTo>
                  <a:lnTo>
                    <a:pt x="3183" y="4729"/>
                  </a:lnTo>
                  <a:cubicBezTo>
                    <a:pt x="3173" y="4739"/>
                    <a:pt x="3173" y="4739"/>
                    <a:pt x="3173" y="4748"/>
                  </a:cubicBezTo>
                  <a:cubicBezTo>
                    <a:pt x="3173" y="4748"/>
                    <a:pt x="3163" y="4759"/>
                    <a:pt x="3163" y="4768"/>
                  </a:cubicBezTo>
                  <a:cubicBezTo>
                    <a:pt x="3163" y="4768"/>
                    <a:pt x="3163" y="4778"/>
                    <a:pt x="3153" y="4778"/>
                  </a:cubicBezTo>
                  <a:lnTo>
                    <a:pt x="3153" y="4788"/>
                  </a:lnTo>
                  <a:cubicBezTo>
                    <a:pt x="3153" y="4798"/>
                    <a:pt x="3153" y="4798"/>
                    <a:pt x="3143" y="4808"/>
                  </a:cubicBezTo>
                  <a:lnTo>
                    <a:pt x="3143" y="4818"/>
                  </a:lnTo>
                  <a:cubicBezTo>
                    <a:pt x="3133" y="4828"/>
                    <a:pt x="3133" y="4828"/>
                    <a:pt x="3133" y="4838"/>
                  </a:cubicBezTo>
                  <a:cubicBezTo>
                    <a:pt x="3133" y="4847"/>
                    <a:pt x="3123" y="4847"/>
                    <a:pt x="3123" y="4847"/>
                  </a:cubicBezTo>
                  <a:lnTo>
                    <a:pt x="3123" y="4858"/>
                  </a:lnTo>
                  <a:lnTo>
                    <a:pt x="3123" y="4867"/>
                  </a:lnTo>
                  <a:cubicBezTo>
                    <a:pt x="3113" y="4867"/>
                    <a:pt x="3113" y="4867"/>
                    <a:pt x="3113" y="4878"/>
                  </a:cubicBezTo>
                  <a:lnTo>
                    <a:pt x="3113" y="4887"/>
                  </a:lnTo>
                  <a:cubicBezTo>
                    <a:pt x="3104" y="4887"/>
                    <a:pt x="3104" y="4897"/>
                    <a:pt x="3104" y="4897"/>
                  </a:cubicBezTo>
                  <a:lnTo>
                    <a:pt x="3104" y="4907"/>
                  </a:lnTo>
                  <a:cubicBezTo>
                    <a:pt x="3093" y="4917"/>
                    <a:pt x="3093" y="4927"/>
                    <a:pt x="3084" y="4937"/>
                  </a:cubicBezTo>
                  <a:cubicBezTo>
                    <a:pt x="3084" y="4947"/>
                    <a:pt x="3074" y="4966"/>
                    <a:pt x="3064" y="4977"/>
                  </a:cubicBezTo>
                  <a:cubicBezTo>
                    <a:pt x="3064" y="4986"/>
                    <a:pt x="3054" y="4997"/>
                    <a:pt x="3054" y="5006"/>
                  </a:cubicBezTo>
                  <a:cubicBezTo>
                    <a:pt x="3054" y="5006"/>
                    <a:pt x="3044" y="5006"/>
                    <a:pt x="3044" y="5016"/>
                  </a:cubicBezTo>
                  <a:cubicBezTo>
                    <a:pt x="3034" y="5036"/>
                    <a:pt x="3024" y="5066"/>
                    <a:pt x="3005" y="5085"/>
                  </a:cubicBezTo>
                  <a:lnTo>
                    <a:pt x="2974" y="5145"/>
                  </a:lnTo>
                  <a:cubicBezTo>
                    <a:pt x="2965" y="5155"/>
                    <a:pt x="2965" y="5165"/>
                    <a:pt x="2955" y="5175"/>
                  </a:cubicBezTo>
                  <a:cubicBezTo>
                    <a:pt x="2945" y="5195"/>
                    <a:pt x="2935" y="5215"/>
                    <a:pt x="2925" y="5224"/>
                  </a:cubicBezTo>
                  <a:cubicBezTo>
                    <a:pt x="2886" y="5294"/>
                    <a:pt x="2846" y="5353"/>
                    <a:pt x="2796" y="5413"/>
                  </a:cubicBezTo>
                  <a:cubicBezTo>
                    <a:pt x="2756" y="5472"/>
                    <a:pt x="2717" y="5522"/>
                    <a:pt x="2677" y="5581"/>
                  </a:cubicBezTo>
                  <a:cubicBezTo>
                    <a:pt x="2657" y="5601"/>
                    <a:pt x="2637" y="5631"/>
                    <a:pt x="2618" y="5651"/>
                  </a:cubicBezTo>
                  <a:cubicBezTo>
                    <a:pt x="2568" y="5710"/>
                    <a:pt x="2529" y="5759"/>
                    <a:pt x="2479" y="5799"/>
                  </a:cubicBezTo>
                  <a:cubicBezTo>
                    <a:pt x="2469" y="5819"/>
                    <a:pt x="2459" y="5829"/>
                    <a:pt x="2449" y="5839"/>
                  </a:cubicBezTo>
                  <a:lnTo>
                    <a:pt x="2419" y="5869"/>
                  </a:lnTo>
                  <a:lnTo>
                    <a:pt x="2360" y="5928"/>
                  </a:lnTo>
                  <a:cubicBezTo>
                    <a:pt x="2320" y="5958"/>
                    <a:pt x="2280" y="5997"/>
                    <a:pt x="2231" y="6037"/>
                  </a:cubicBezTo>
                  <a:cubicBezTo>
                    <a:pt x="2211" y="6057"/>
                    <a:pt x="2192" y="6077"/>
                    <a:pt x="2172" y="6087"/>
                  </a:cubicBezTo>
                  <a:lnTo>
                    <a:pt x="2152" y="6107"/>
                  </a:lnTo>
                  <a:cubicBezTo>
                    <a:pt x="2142" y="6116"/>
                    <a:pt x="2142" y="6116"/>
                    <a:pt x="2132" y="6116"/>
                  </a:cubicBezTo>
                  <a:cubicBezTo>
                    <a:pt x="2132" y="6127"/>
                    <a:pt x="2122" y="6127"/>
                    <a:pt x="2112" y="6136"/>
                  </a:cubicBezTo>
                  <a:cubicBezTo>
                    <a:pt x="2102" y="6146"/>
                    <a:pt x="2093" y="6146"/>
                    <a:pt x="2093" y="6156"/>
                  </a:cubicBezTo>
                  <a:cubicBezTo>
                    <a:pt x="2082" y="6156"/>
                    <a:pt x="2082" y="6156"/>
                    <a:pt x="2082" y="6166"/>
                  </a:cubicBezTo>
                  <a:lnTo>
                    <a:pt x="2073" y="6166"/>
                  </a:lnTo>
                  <a:lnTo>
                    <a:pt x="2062" y="6176"/>
                  </a:lnTo>
                  <a:cubicBezTo>
                    <a:pt x="2053" y="6176"/>
                    <a:pt x="2043" y="6186"/>
                    <a:pt x="2043" y="6196"/>
                  </a:cubicBezTo>
                  <a:cubicBezTo>
                    <a:pt x="2033" y="6196"/>
                    <a:pt x="2023" y="6206"/>
                    <a:pt x="2013" y="6206"/>
                  </a:cubicBezTo>
                  <a:lnTo>
                    <a:pt x="2013" y="6215"/>
                  </a:lnTo>
                  <a:cubicBezTo>
                    <a:pt x="1795" y="6365"/>
                    <a:pt x="1567" y="6493"/>
                    <a:pt x="1319" y="6602"/>
                  </a:cubicBezTo>
                  <a:cubicBezTo>
                    <a:pt x="1319" y="6602"/>
                    <a:pt x="1309" y="6602"/>
                    <a:pt x="1299" y="6612"/>
                  </a:cubicBezTo>
                  <a:lnTo>
                    <a:pt x="1210" y="6642"/>
                  </a:lnTo>
                  <a:cubicBezTo>
                    <a:pt x="1200" y="6652"/>
                    <a:pt x="1181" y="6652"/>
                    <a:pt x="1161" y="6662"/>
                  </a:cubicBezTo>
                  <a:cubicBezTo>
                    <a:pt x="1150" y="6662"/>
                    <a:pt x="1141" y="6671"/>
                    <a:pt x="1131" y="6671"/>
                  </a:cubicBezTo>
                  <a:cubicBezTo>
                    <a:pt x="1121" y="6671"/>
                    <a:pt x="1111" y="6682"/>
                    <a:pt x="1101" y="6682"/>
                  </a:cubicBezTo>
                  <a:cubicBezTo>
                    <a:pt x="1091" y="6682"/>
                    <a:pt x="1081" y="6691"/>
                    <a:pt x="1071" y="6691"/>
                  </a:cubicBezTo>
                  <a:cubicBezTo>
                    <a:pt x="1051" y="6702"/>
                    <a:pt x="1042" y="6702"/>
                    <a:pt x="1022" y="6711"/>
                  </a:cubicBezTo>
                  <a:cubicBezTo>
                    <a:pt x="1002" y="6711"/>
                    <a:pt x="982" y="6721"/>
                    <a:pt x="962" y="6731"/>
                  </a:cubicBezTo>
                  <a:lnTo>
                    <a:pt x="932" y="6731"/>
                  </a:lnTo>
                  <a:lnTo>
                    <a:pt x="843" y="6761"/>
                  </a:lnTo>
                  <a:lnTo>
                    <a:pt x="813" y="6761"/>
                  </a:lnTo>
                  <a:cubicBezTo>
                    <a:pt x="813" y="6771"/>
                    <a:pt x="804" y="6771"/>
                    <a:pt x="794" y="6771"/>
                  </a:cubicBezTo>
                  <a:lnTo>
                    <a:pt x="774" y="6771"/>
                  </a:lnTo>
                  <a:cubicBezTo>
                    <a:pt x="764" y="6781"/>
                    <a:pt x="764" y="6781"/>
                    <a:pt x="754" y="6781"/>
                  </a:cubicBezTo>
                  <a:lnTo>
                    <a:pt x="734" y="6781"/>
                  </a:lnTo>
                  <a:cubicBezTo>
                    <a:pt x="694" y="6790"/>
                    <a:pt x="655" y="6801"/>
                    <a:pt x="625" y="6810"/>
                  </a:cubicBezTo>
                  <a:lnTo>
                    <a:pt x="586" y="6810"/>
                  </a:lnTo>
                  <a:cubicBezTo>
                    <a:pt x="575" y="6810"/>
                    <a:pt x="566" y="6821"/>
                    <a:pt x="556" y="6821"/>
                  </a:cubicBezTo>
                  <a:cubicBezTo>
                    <a:pt x="526" y="6821"/>
                    <a:pt x="506" y="6830"/>
                    <a:pt x="476" y="6830"/>
                  </a:cubicBezTo>
                  <a:lnTo>
                    <a:pt x="456" y="6830"/>
                  </a:lnTo>
                  <a:cubicBezTo>
                    <a:pt x="447" y="6830"/>
                    <a:pt x="437" y="6840"/>
                    <a:pt x="427" y="6840"/>
                  </a:cubicBezTo>
                  <a:cubicBezTo>
                    <a:pt x="397" y="6840"/>
                    <a:pt x="368" y="6840"/>
                    <a:pt x="338" y="6850"/>
                  </a:cubicBezTo>
                  <a:lnTo>
                    <a:pt x="258" y="6850"/>
                  </a:lnTo>
                  <a:cubicBezTo>
                    <a:pt x="249" y="6850"/>
                    <a:pt x="238" y="6850"/>
                    <a:pt x="229" y="6860"/>
                  </a:cubicBezTo>
                  <a:lnTo>
                    <a:pt x="0" y="6860"/>
                  </a:lnTo>
                  <a:lnTo>
                    <a:pt x="0" y="7425"/>
                  </a:lnTo>
                  <a:cubicBezTo>
                    <a:pt x="744" y="7425"/>
                    <a:pt x="1448" y="7217"/>
                    <a:pt x="2043" y="6860"/>
                  </a:cubicBezTo>
                  <a:lnTo>
                    <a:pt x="21086" y="6860"/>
                  </a:lnTo>
                  <a:cubicBezTo>
                    <a:pt x="22027" y="6860"/>
                    <a:pt x="22890" y="6484"/>
                    <a:pt x="23505" y="5859"/>
                  </a:cubicBezTo>
                  <a:cubicBezTo>
                    <a:pt x="24139" y="5224"/>
                    <a:pt x="24525" y="4352"/>
                    <a:pt x="24516" y="3391"/>
                  </a:cubicBezTo>
                  <a:cubicBezTo>
                    <a:pt x="24486" y="1497"/>
                    <a:pt x="22890" y="0"/>
                    <a:pt x="209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1"/>
            <p:cNvSpPr/>
            <p:nvPr/>
          </p:nvSpPr>
          <p:spPr>
            <a:xfrm>
              <a:off x="3015317" y="2956439"/>
              <a:ext cx="436363" cy="436472"/>
            </a:xfrm>
            <a:custGeom>
              <a:rect b="b" l="l" r="r" t="t"/>
              <a:pathLst>
                <a:path extrusionOk="0" h="3997" w="3996">
                  <a:moveTo>
                    <a:pt x="3995" y="1"/>
                  </a:moveTo>
                  <a:cubicBezTo>
                    <a:pt x="1795" y="1"/>
                    <a:pt x="1" y="1796"/>
                    <a:pt x="1" y="3996"/>
                  </a:cubicBezTo>
                  <a:lnTo>
                    <a:pt x="566" y="3996"/>
                  </a:lnTo>
                  <a:cubicBezTo>
                    <a:pt x="566" y="3907"/>
                    <a:pt x="566" y="3818"/>
                    <a:pt x="576" y="3728"/>
                  </a:cubicBezTo>
                  <a:cubicBezTo>
                    <a:pt x="576" y="3699"/>
                    <a:pt x="576" y="3679"/>
                    <a:pt x="585" y="3649"/>
                  </a:cubicBezTo>
                  <a:cubicBezTo>
                    <a:pt x="596" y="3501"/>
                    <a:pt x="616" y="3352"/>
                    <a:pt x="655" y="3213"/>
                  </a:cubicBezTo>
                  <a:cubicBezTo>
                    <a:pt x="655" y="3183"/>
                    <a:pt x="665" y="3164"/>
                    <a:pt x="675" y="3133"/>
                  </a:cubicBezTo>
                  <a:cubicBezTo>
                    <a:pt x="704" y="3005"/>
                    <a:pt x="754" y="2866"/>
                    <a:pt x="803" y="2737"/>
                  </a:cubicBezTo>
                  <a:cubicBezTo>
                    <a:pt x="814" y="2708"/>
                    <a:pt x="823" y="2688"/>
                    <a:pt x="834" y="2658"/>
                  </a:cubicBezTo>
                  <a:cubicBezTo>
                    <a:pt x="853" y="2608"/>
                    <a:pt x="873" y="2558"/>
                    <a:pt x="903" y="2509"/>
                  </a:cubicBezTo>
                  <a:cubicBezTo>
                    <a:pt x="913" y="2479"/>
                    <a:pt x="922" y="2459"/>
                    <a:pt x="942" y="2430"/>
                  </a:cubicBezTo>
                  <a:cubicBezTo>
                    <a:pt x="953" y="2410"/>
                    <a:pt x="962" y="2380"/>
                    <a:pt x="982" y="2360"/>
                  </a:cubicBezTo>
                  <a:cubicBezTo>
                    <a:pt x="992" y="2340"/>
                    <a:pt x="1002" y="2311"/>
                    <a:pt x="1022" y="2291"/>
                  </a:cubicBezTo>
                  <a:cubicBezTo>
                    <a:pt x="1022" y="2271"/>
                    <a:pt x="1032" y="2261"/>
                    <a:pt x="1041" y="2252"/>
                  </a:cubicBezTo>
                  <a:cubicBezTo>
                    <a:pt x="1061" y="2212"/>
                    <a:pt x="1081" y="2182"/>
                    <a:pt x="1101" y="2142"/>
                  </a:cubicBezTo>
                  <a:cubicBezTo>
                    <a:pt x="1171" y="2043"/>
                    <a:pt x="1240" y="1944"/>
                    <a:pt x="1319" y="1845"/>
                  </a:cubicBezTo>
                  <a:lnTo>
                    <a:pt x="1339" y="1825"/>
                  </a:lnTo>
                  <a:cubicBezTo>
                    <a:pt x="1359" y="1796"/>
                    <a:pt x="1378" y="1776"/>
                    <a:pt x="1398" y="1746"/>
                  </a:cubicBezTo>
                  <a:cubicBezTo>
                    <a:pt x="1458" y="1686"/>
                    <a:pt x="1508" y="1627"/>
                    <a:pt x="1567" y="1567"/>
                  </a:cubicBezTo>
                  <a:cubicBezTo>
                    <a:pt x="1686" y="1448"/>
                    <a:pt x="1815" y="1349"/>
                    <a:pt x="1944" y="1250"/>
                  </a:cubicBezTo>
                  <a:cubicBezTo>
                    <a:pt x="1964" y="1230"/>
                    <a:pt x="1984" y="1210"/>
                    <a:pt x="2013" y="1201"/>
                  </a:cubicBezTo>
                  <a:cubicBezTo>
                    <a:pt x="2033" y="1181"/>
                    <a:pt x="2053" y="1161"/>
                    <a:pt x="2072" y="1151"/>
                  </a:cubicBezTo>
                  <a:cubicBezTo>
                    <a:pt x="2102" y="1131"/>
                    <a:pt x="2122" y="1121"/>
                    <a:pt x="2142" y="1102"/>
                  </a:cubicBezTo>
                  <a:cubicBezTo>
                    <a:pt x="2241" y="1042"/>
                    <a:pt x="2330" y="992"/>
                    <a:pt x="2429" y="943"/>
                  </a:cubicBezTo>
                  <a:cubicBezTo>
                    <a:pt x="2459" y="923"/>
                    <a:pt x="2479" y="913"/>
                    <a:pt x="2509" y="903"/>
                  </a:cubicBezTo>
                  <a:cubicBezTo>
                    <a:pt x="2638" y="844"/>
                    <a:pt x="2766" y="794"/>
                    <a:pt x="2896" y="745"/>
                  </a:cubicBezTo>
                  <a:cubicBezTo>
                    <a:pt x="2935" y="734"/>
                    <a:pt x="2975" y="715"/>
                    <a:pt x="3014" y="705"/>
                  </a:cubicBezTo>
                  <a:cubicBezTo>
                    <a:pt x="3044" y="695"/>
                    <a:pt x="3074" y="695"/>
                    <a:pt x="3094" y="685"/>
                  </a:cubicBezTo>
                  <a:cubicBezTo>
                    <a:pt x="3123" y="675"/>
                    <a:pt x="3153" y="665"/>
                    <a:pt x="3183" y="665"/>
                  </a:cubicBezTo>
                  <a:cubicBezTo>
                    <a:pt x="3193" y="655"/>
                    <a:pt x="3202" y="655"/>
                    <a:pt x="3222" y="655"/>
                  </a:cubicBezTo>
                  <a:cubicBezTo>
                    <a:pt x="3252" y="646"/>
                    <a:pt x="3272" y="635"/>
                    <a:pt x="3302" y="635"/>
                  </a:cubicBezTo>
                  <a:cubicBezTo>
                    <a:pt x="3401" y="616"/>
                    <a:pt x="3500" y="596"/>
                    <a:pt x="3599" y="586"/>
                  </a:cubicBezTo>
                  <a:cubicBezTo>
                    <a:pt x="3629" y="586"/>
                    <a:pt x="3658" y="576"/>
                    <a:pt x="3689" y="576"/>
                  </a:cubicBezTo>
                  <a:cubicBezTo>
                    <a:pt x="3788" y="566"/>
                    <a:pt x="3896" y="566"/>
                    <a:pt x="3995" y="566"/>
                  </a:cubicBezTo>
                  <a:lnTo>
                    <a:pt x="399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1"/>
            <p:cNvSpPr/>
            <p:nvPr/>
          </p:nvSpPr>
          <p:spPr>
            <a:xfrm>
              <a:off x="3673557" y="3693742"/>
              <a:ext cx="2184" cy="1092"/>
            </a:xfrm>
            <a:custGeom>
              <a:rect b="b" l="l" r="r" t="t"/>
              <a:pathLst>
                <a:path extrusionOk="0" h="10" w="20">
                  <a:moveTo>
                    <a:pt x="20" y="0"/>
                  </a:moveTo>
                  <a:cubicBezTo>
                    <a:pt x="12" y="0"/>
                    <a:pt x="10" y="0"/>
                    <a:pt x="10" y="5"/>
                  </a:cubicBezTo>
                  <a:lnTo>
                    <a:pt x="10" y="5"/>
                  </a:lnTo>
                  <a:cubicBezTo>
                    <a:pt x="12" y="3"/>
                    <a:pt x="15" y="0"/>
                    <a:pt x="20" y="0"/>
                  </a:cubicBezTo>
                  <a:close/>
                  <a:moveTo>
                    <a:pt x="10" y="5"/>
                  </a:moveTo>
                  <a:lnTo>
                    <a:pt x="10" y="5"/>
                  </a:lnTo>
                  <a:cubicBezTo>
                    <a:pt x="7" y="7"/>
                    <a:pt x="5" y="10"/>
                    <a:pt x="0" y="10"/>
                  </a:cubicBezTo>
                  <a:lnTo>
                    <a:pt x="10" y="10"/>
                  </a:lnTo>
                  <a:cubicBezTo>
                    <a:pt x="10" y="8"/>
                    <a:pt x="10" y="6"/>
                    <a:pt x="10" y="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1"/>
            <p:cNvSpPr/>
            <p:nvPr/>
          </p:nvSpPr>
          <p:spPr>
            <a:xfrm>
              <a:off x="3675632" y="3691558"/>
              <a:ext cx="2293" cy="2184"/>
            </a:xfrm>
            <a:custGeom>
              <a:rect b="b" l="l" r="r" t="t"/>
              <a:pathLst>
                <a:path extrusionOk="0" h="20" w="21">
                  <a:moveTo>
                    <a:pt x="21" y="0"/>
                  </a:moveTo>
                  <a:cubicBezTo>
                    <a:pt x="14" y="6"/>
                    <a:pt x="8" y="9"/>
                    <a:pt x="4" y="12"/>
                  </a:cubicBezTo>
                  <a:lnTo>
                    <a:pt x="4" y="12"/>
                  </a:lnTo>
                  <a:cubicBezTo>
                    <a:pt x="7" y="10"/>
                    <a:pt x="10" y="10"/>
                    <a:pt x="10" y="10"/>
                  </a:cubicBezTo>
                  <a:lnTo>
                    <a:pt x="21" y="0"/>
                  </a:lnTo>
                  <a:close/>
                  <a:moveTo>
                    <a:pt x="4" y="12"/>
                  </a:moveTo>
                  <a:cubicBezTo>
                    <a:pt x="2" y="14"/>
                    <a:pt x="1" y="16"/>
                    <a:pt x="1" y="20"/>
                  </a:cubicBezTo>
                  <a:lnTo>
                    <a:pt x="1" y="20"/>
                  </a:lnTo>
                  <a:cubicBezTo>
                    <a:pt x="1" y="16"/>
                    <a:pt x="2" y="14"/>
                    <a:pt x="4" y="1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1"/>
            <p:cNvSpPr/>
            <p:nvPr/>
          </p:nvSpPr>
          <p:spPr>
            <a:xfrm>
              <a:off x="3688626" y="3677472"/>
              <a:ext cx="6661" cy="5569"/>
            </a:xfrm>
            <a:custGeom>
              <a:rect b="b" l="l" r="r" t="t"/>
              <a:pathLst>
                <a:path extrusionOk="0" h="51" w="61">
                  <a:moveTo>
                    <a:pt x="60" y="0"/>
                  </a:moveTo>
                  <a:cubicBezTo>
                    <a:pt x="40" y="20"/>
                    <a:pt x="21" y="40"/>
                    <a:pt x="1" y="50"/>
                  </a:cubicBezTo>
                  <a:cubicBezTo>
                    <a:pt x="21" y="40"/>
                    <a:pt x="40" y="20"/>
                    <a:pt x="6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1"/>
            <p:cNvSpPr/>
            <p:nvPr/>
          </p:nvSpPr>
          <p:spPr>
            <a:xfrm>
              <a:off x="3826106" y="3391592"/>
              <a:ext cx="109" cy="1310"/>
            </a:xfrm>
            <a:custGeom>
              <a:rect b="b" l="l" r="r" t="t"/>
              <a:pathLst>
                <a:path extrusionOk="0" h="12" w="1">
                  <a:moveTo>
                    <a:pt x="0" y="11"/>
                  </a:moveTo>
                  <a:lnTo>
                    <a:pt x="0" y="1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1"/>
            <p:cNvSpPr/>
            <p:nvPr/>
          </p:nvSpPr>
          <p:spPr>
            <a:xfrm>
              <a:off x="3673557" y="3693742"/>
              <a:ext cx="2184" cy="1092"/>
            </a:xfrm>
            <a:custGeom>
              <a:rect b="b" l="l" r="r" t="t"/>
              <a:pathLst>
                <a:path extrusionOk="0" h="10" w="20">
                  <a:moveTo>
                    <a:pt x="20" y="0"/>
                  </a:moveTo>
                  <a:cubicBezTo>
                    <a:pt x="12" y="0"/>
                    <a:pt x="10" y="0"/>
                    <a:pt x="10" y="5"/>
                  </a:cubicBezTo>
                  <a:lnTo>
                    <a:pt x="10" y="5"/>
                  </a:lnTo>
                  <a:cubicBezTo>
                    <a:pt x="12" y="3"/>
                    <a:pt x="15" y="0"/>
                    <a:pt x="20" y="0"/>
                  </a:cubicBezTo>
                  <a:close/>
                  <a:moveTo>
                    <a:pt x="10" y="5"/>
                  </a:moveTo>
                  <a:lnTo>
                    <a:pt x="10" y="5"/>
                  </a:lnTo>
                  <a:cubicBezTo>
                    <a:pt x="7" y="7"/>
                    <a:pt x="5" y="10"/>
                    <a:pt x="0" y="10"/>
                  </a:cubicBezTo>
                  <a:lnTo>
                    <a:pt x="10" y="10"/>
                  </a:lnTo>
                  <a:cubicBezTo>
                    <a:pt x="10" y="8"/>
                    <a:pt x="10" y="6"/>
                    <a:pt x="10" y="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1"/>
            <p:cNvSpPr/>
            <p:nvPr/>
          </p:nvSpPr>
          <p:spPr>
            <a:xfrm>
              <a:off x="3675632" y="3691558"/>
              <a:ext cx="2293" cy="2184"/>
            </a:xfrm>
            <a:custGeom>
              <a:rect b="b" l="l" r="r" t="t"/>
              <a:pathLst>
                <a:path extrusionOk="0" h="20" w="21">
                  <a:moveTo>
                    <a:pt x="21" y="0"/>
                  </a:moveTo>
                  <a:cubicBezTo>
                    <a:pt x="14" y="6"/>
                    <a:pt x="8" y="9"/>
                    <a:pt x="4" y="12"/>
                  </a:cubicBezTo>
                  <a:lnTo>
                    <a:pt x="4" y="12"/>
                  </a:lnTo>
                  <a:cubicBezTo>
                    <a:pt x="7" y="10"/>
                    <a:pt x="10" y="10"/>
                    <a:pt x="10" y="10"/>
                  </a:cubicBezTo>
                  <a:lnTo>
                    <a:pt x="21" y="0"/>
                  </a:lnTo>
                  <a:close/>
                  <a:moveTo>
                    <a:pt x="4" y="12"/>
                  </a:moveTo>
                  <a:cubicBezTo>
                    <a:pt x="2" y="14"/>
                    <a:pt x="1" y="16"/>
                    <a:pt x="1" y="20"/>
                  </a:cubicBezTo>
                  <a:lnTo>
                    <a:pt x="1" y="20"/>
                  </a:lnTo>
                  <a:cubicBezTo>
                    <a:pt x="1" y="16"/>
                    <a:pt x="2" y="14"/>
                    <a:pt x="4" y="1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1"/>
            <p:cNvSpPr/>
            <p:nvPr/>
          </p:nvSpPr>
          <p:spPr>
            <a:xfrm>
              <a:off x="3791490" y="3549710"/>
              <a:ext cx="1201" cy="2293"/>
            </a:xfrm>
            <a:custGeom>
              <a:rect b="b" l="l" r="r" t="t"/>
              <a:pathLst>
                <a:path extrusionOk="0" h="21" w="11">
                  <a:moveTo>
                    <a:pt x="10" y="0"/>
                  </a:moveTo>
                  <a:cubicBezTo>
                    <a:pt x="0" y="0"/>
                    <a:pt x="0" y="0"/>
                    <a:pt x="0" y="11"/>
                  </a:cubicBezTo>
                  <a:lnTo>
                    <a:pt x="0" y="20"/>
                  </a:lnTo>
                  <a:cubicBezTo>
                    <a:pt x="0" y="11"/>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1"/>
            <p:cNvSpPr/>
            <p:nvPr/>
          </p:nvSpPr>
          <p:spPr>
            <a:xfrm>
              <a:off x="3790398" y="3551894"/>
              <a:ext cx="1201" cy="1201"/>
            </a:xfrm>
            <a:custGeom>
              <a:rect b="b" l="l" r="r" t="t"/>
              <a:pathLst>
                <a:path extrusionOk="0" h="11" w="11">
                  <a:moveTo>
                    <a:pt x="10" y="0"/>
                  </a:moveTo>
                  <a:cubicBezTo>
                    <a:pt x="1" y="0"/>
                    <a:pt x="1" y="10"/>
                    <a:pt x="1" y="10"/>
                  </a:cubicBezTo>
                  <a:lnTo>
                    <a:pt x="1" y="10"/>
                  </a:lnTo>
                  <a:cubicBezTo>
                    <a:pt x="1" y="10"/>
                    <a:pt x="1"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1"/>
            <p:cNvSpPr/>
            <p:nvPr/>
          </p:nvSpPr>
          <p:spPr>
            <a:xfrm>
              <a:off x="3792582" y="3547526"/>
              <a:ext cx="109" cy="1201"/>
            </a:xfrm>
            <a:custGeom>
              <a:rect b="b" l="l" r="r" t="t"/>
              <a:pathLst>
                <a:path extrusionOk="0" h="11" w="1">
                  <a:moveTo>
                    <a:pt x="0" y="11"/>
                  </a:moveTo>
                  <a:lnTo>
                    <a:pt x="0" y="0"/>
                  </a:lnTo>
                  <a:lnTo>
                    <a:pt x="0" y="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1"/>
            <p:cNvSpPr/>
            <p:nvPr/>
          </p:nvSpPr>
          <p:spPr>
            <a:xfrm>
              <a:off x="3792582" y="3546434"/>
              <a:ext cx="1201" cy="1201"/>
            </a:xfrm>
            <a:custGeom>
              <a:rect b="b" l="l" r="r" t="t"/>
              <a:pathLst>
                <a:path extrusionOk="0" h="11" w="11">
                  <a:moveTo>
                    <a:pt x="10" y="1"/>
                  </a:moveTo>
                  <a:lnTo>
                    <a:pt x="10" y="1"/>
                  </a:lnTo>
                  <a:cubicBezTo>
                    <a:pt x="10" y="1"/>
                    <a:pt x="10" y="5"/>
                    <a:pt x="7" y="8"/>
                  </a:cubicBezTo>
                  <a:lnTo>
                    <a:pt x="7" y="8"/>
                  </a:lnTo>
                  <a:cubicBezTo>
                    <a:pt x="9" y="6"/>
                    <a:pt x="10" y="4"/>
                    <a:pt x="10" y="1"/>
                  </a:cubicBezTo>
                  <a:close/>
                  <a:moveTo>
                    <a:pt x="7" y="8"/>
                  </a:moveTo>
                  <a:lnTo>
                    <a:pt x="7" y="8"/>
                  </a:lnTo>
                  <a:cubicBezTo>
                    <a:pt x="5" y="10"/>
                    <a:pt x="0" y="10"/>
                    <a:pt x="0" y="10"/>
                  </a:cubicBezTo>
                  <a:cubicBezTo>
                    <a:pt x="4" y="10"/>
                    <a:pt x="6" y="9"/>
                    <a:pt x="7" y="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1"/>
            <p:cNvSpPr/>
            <p:nvPr/>
          </p:nvSpPr>
          <p:spPr>
            <a:xfrm>
              <a:off x="3797933" y="3533440"/>
              <a:ext cx="1201" cy="3385"/>
            </a:xfrm>
            <a:custGeom>
              <a:rect b="b" l="l" r="r" t="t"/>
              <a:pathLst>
                <a:path extrusionOk="0" h="31" w="11">
                  <a:moveTo>
                    <a:pt x="11" y="1"/>
                  </a:moveTo>
                  <a:cubicBezTo>
                    <a:pt x="11" y="6"/>
                    <a:pt x="8" y="11"/>
                    <a:pt x="6" y="16"/>
                  </a:cubicBezTo>
                  <a:lnTo>
                    <a:pt x="6" y="16"/>
                  </a:lnTo>
                  <a:cubicBezTo>
                    <a:pt x="7" y="14"/>
                    <a:pt x="9" y="13"/>
                    <a:pt x="11" y="11"/>
                  </a:cubicBezTo>
                  <a:lnTo>
                    <a:pt x="11" y="1"/>
                  </a:lnTo>
                  <a:close/>
                  <a:moveTo>
                    <a:pt x="6" y="16"/>
                  </a:moveTo>
                  <a:lnTo>
                    <a:pt x="6" y="16"/>
                  </a:lnTo>
                  <a:cubicBezTo>
                    <a:pt x="1" y="21"/>
                    <a:pt x="1" y="23"/>
                    <a:pt x="1" y="30"/>
                  </a:cubicBezTo>
                  <a:cubicBezTo>
                    <a:pt x="1" y="26"/>
                    <a:pt x="3" y="21"/>
                    <a:pt x="6" y="1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1"/>
            <p:cNvSpPr/>
            <p:nvPr/>
          </p:nvSpPr>
          <p:spPr>
            <a:xfrm>
              <a:off x="3808743" y="3504175"/>
              <a:ext cx="1310" cy="3494"/>
            </a:xfrm>
            <a:custGeom>
              <a:rect b="b" l="l" r="r" t="t"/>
              <a:pathLst>
                <a:path extrusionOk="0" h="32" w="12">
                  <a:moveTo>
                    <a:pt x="11" y="1"/>
                  </a:moveTo>
                  <a:lnTo>
                    <a:pt x="11" y="1"/>
                  </a:lnTo>
                  <a:cubicBezTo>
                    <a:pt x="1" y="11"/>
                    <a:pt x="1" y="21"/>
                    <a:pt x="1" y="31"/>
                  </a:cubicBezTo>
                  <a:cubicBezTo>
                    <a:pt x="1" y="21"/>
                    <a:pt x="1" y="11"/>
                    <a:pt x="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1"/>
            <p:cNvSpPr/>
            <p:nvPr/>
          </p:nvSpPr>
          <p:spPr>
            <a:xfrm>
              <a:off x="3809944" y="3501008"/>
              <a:ext cx="109" cy="2293"/>
            </a:xfrm>
            <a:custGeom>
              <a:rect b="b" l="l" r="r" t="t"/>
              <a:pathLst>
                <a:path extrusionOk="0" h="21" w="1">
                  <a:moveTo>
                    <a:pt x="0" y="1"/>
                  </a:moveTo>
                  <a:lnTo>
                    <a:pt x="0" y="20"/>
                  </a:lnTo>
                  <a:lnTo>
                    <a:pt x="0"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1"/>
            <p:cNvSpPr/>
            <p:nvPr/>
          </p:nvSpPr>
          <p:spPr>
            <a:xfrm>
              <a:off x="3790398" y="3551894"/>
              <a:ext cx="1201" cy="2184"/>
            </a:xfrm>
            <a:custGeom>
              <a:rect b="b" l="l" r="r" t="t"/>
              <a:pathLst>
                <a:path extrusionOk="0" h="20" w="11">
                  <a:moveTo>
                    <a:pt x="1" y="10"/>
                  </a:moveTo>
                  <a:cubicBezTo>
                    <a:pt x="1" y="10"/>
                    <a:pt x="1" y="0"/>
                    <a:pt x="10" y="0"/>
                  </a:cubicBezTo>
                  <a:cubicBezTo>
                    <a:pt x="1" y="0"/>
                    <a:pt x="1" y="10"/>
                    <a:pt x="1" y="10"/>
                  </a:cubicBezTo>
                  <a:lnTo>
                    <a:pt x="1"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1"/>
            <p:cNvSpPr/>
            <p:nvPr/>
          </p:nvSpPr>
          <p:spPr>
            <a:xfrm>
              <a:off x="3791490" y="3549710"/>
              <a:ext cx="1201" cy="2293"/>
            </a:xfrm>
            <a:custGeom>
              <a:rect b="b" l="l" r="r" t="t"/>
              <a:pathLst>
                <a:path extrusionOk="0" h="21" w="11">
                  <a:moveTo>
                    <a:pt x="10" y="0"/>
                  </a:moveTo>
                  <a:cubicBezTo>
                    <a:pt x="0" y="0"/>
                    <a:pt x="0" y="0"/>
                    <a:pt x="0" y="11"/>
                  </a:cubicBezTo>
                  <a:lnTo>
                    <a:pt x="0" y="20"/>
                  </a:lnTo>
                  <a:cubicBezTo>
                    <a:pt x="0" y="11"/>
                    <a:pt x="0" y="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1"/>
            <p:cNvSpPr/>
            <p:nvPr/>
          </p:nvSpPr>
          <p:spPr>
            <a:xfrm>
              <a:off x="3792582" y="3547526"/>
              <a:ext cx="109" cy="1201"/>
            </a:xfrm>
            <a:custGeom>
              <a:rect b="b" l="l" r="r" t="t"/>
              <a:pathLst>
                <a:path extrusionOk="0" h="11" w="1">
                  <a:moveTo>
                    <a:pt x="0" y="11"/>
                  </a:moveTo>
                  <a:lnTo>
                    <a:pt x="0" y="0"/>
                  </a:lnTo>
                  <a:lnTo>
                    <a:pt x="0" y="1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1"/>
            <p:cNvSpPr/>
            <p:nvPr/>
          </p:nvSpPr>
          <p:spPr>
            <a:xfrm>
              <a:off x="3792582" y="3546434"/>
              <a:ext cx="1201" cy="1201"/>
            </a:xfrm>
            <a:custGeom>
              <a:rect b="b" l="l" r="r" t="t"/>
              <a:pathLst>
                <a:path extrusionOk="0" h="11" w="11">
                  <a:moveTo>
                    <a:pt x="10" y="1"/>
                  </a:moveTo>
                  <a:lnTo>
                    <a:pt x="10" y="1"/>
                  </a:lnTo>
                  <a:cubicBezTo>
                    <a:pt x="10" y="1"/>
                    <a:pt x="10" y="5"/>
                    <a:pt x="7" y="8"/>
                  </a:cubicBezTo>
                  <a:lnTo>
                    <a:pt x="7" y="8"/>
                  </a:lnTo>
                  <a:cubicBezTo>
                    <a:pt x="9" y="6"/>
                    <a:pt x="10" y="4"/>
                    <a:pt x="10" y="1"/>
                  </a:cubicBezTo>
                  <a:close/>
                  <a:moveTo>
                    <a:pt x="7" y="8"/>
                  </a:moveTo>
                  <a:lnTo>
                    <a:pt x="7" y="8"/>
                  </a:lnTo>
                  <a:cubicBezTo>
                    <a:pt x="5" y="10"/>
                    <a:pt x="0" y="10"/>
                    <a:pt x="0" y="10"/>
                  </a:cubicBezTo>
                  <a:cubicBezTo>
                    <a:pt x="4" y="10"/>
                    <a:pt x="6" y="9"/>
                    <a:pt x="7" y="8"/>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1"/>
            <p:cNvSpPr/>
            <p:nvPr/>
          </p:nvSpPr>
          <p:spPr>
            <a:xfrm>
              <a:off x="3793674" y="3544360"/>
              <a:ext cx="1201" cy="2184"/>
            </a:xfrm>
            <a:custGeom>
              <a:rect b="b" l="l" r="r" t="t"/>
              <a:pathLst>
                <a:path extrusionOk="0" h="20" w="11">
                  <a:moveTo>
                    <a:pt x="10" y="0"/>
                  </a:moveTo>
                  <a:cubicBezTo>
                    <a:pt x="0" y="10"/>
                    <a:pt x="0" y="10"/>
                    <a:pt x="0" y="20"/>
                  </a:cubicBezTo>
                  <a:lnTo>
                    <a:pt x="0" y="20"/>
                  </a:lnTo>
                  <a:cubicBezTo>
                    <a:pt x="0" y="10"/>
                    <a:pt x="0" y="10"/>
                    <a:pt x="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1"/>
            <p:cNvSpPr/>
            <p:nvPr/>
          </p:nvSpPr>
          <p:spPr>
            <a:xfrm>
              <a:off x="3797933" y="3533440"/>
              <a:ext cx="1201" cy="3385"/>
            </a:xfrm>
            <a:custGeom>
              <a:rect b="b" l="l" r="r" t="t"/>
              <a:pathLst>
                <a:path extrusionOk="0" h="31" w="11">
                  <a:moveTo>
                    <a:pt x="11" y="1"/>
                  </a:moveTo>
                  <a:cubicBezTo>
                    <a:pt x="11" y="6"/>
                    <a:pt x="8" y="11"/>
                    <a:pt x="6" y="16"/>
                  </a:cubicBezTo>
                  <a:lnTo>
                    <a:pt x="6" y="16"/>
                  </a:lnTo>
                  <a:cubicBezTo>
                    <a:pt x="7" y="14"/>
                    <a:pt x="9" y="13"/>
                    <a:pt x="11" y="11"/>
                  </a:cubicBezTo>
                  <a:lnTo>
                    <a:pt x="11" y="1"/>
                  </a:lnTo>
                  <a:close/>
                  <a:moveTo>
                    <a:pt x="6" y="16"/>
                  </a:moveTo>
                  <a:lnTo>
                    <a:pt x="6" y="16"/>
                  </a:lnTo>
                  <a:cubicBezTo>
                    <a:pt x="1" y="21"/>
                    <a:pt x="1" y="23"/>
                    <a:pt x="1" y="30"/>
                  </a:cubicBezTo>
                  <a:cubicBezTo>
                    <a:pt x="1" y="26"/>
                    <a:pt x="3" y="21"/>
                    <a:pt x="6" y="1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1"/>
            <p:cNvSpPr/>
            <p:nvPr/>
          </p:nvSpPr>
          <p:spPr>
            <a:xfrm>
              <a:off x="3801209" y="3518371"/>
              <a:ext cx="3385" cy="10920"/>
            </a:xfrm>
            <a:custGeom>
              <a:rect b="b" l="l" r="r" t="t"/>
              <a:pathLst>
                <a:path extrusionOk="0" h="100" w="31">
                  <a:moveTo>
                    <a:pt x="30" y="0"/>
                  </a:moveTo>
                  <a:cubicBezTo>
                    <a:pt x="21" y="40"/>
                    <a:pt x="10" y="69"/>
                    <a:pt x="1" y="99"/>
                  </a:cubicBezTo>
                  <a:cubicBezTo>
                    <a:pt x="10" y="69"/>
                    <a:pt x="21" y="40"/>
                    <a:pt x="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1"/>
            <p:cNvSpPr/>
            <p:nvPr/>
          </p:nvSpPr>
          <p:spPr>
            <a:xfrm>
              <a:off x="3808743" y="3504175"/>
              <a:ext cx="1310" cy="3494"/>
            </a:xfrm>
            <a:custGeom>
              <a:rect b="b" l="l" r="r" t="t"/>
              <a:pathLst>
                <a:path extrusionOk="0" h="32" w="12">
                  <a:moveTo>
                    <a:pt x="11" y="1"/>
                  </a:moveTo>
                  <a:lnTo>
                    <a:pt x="11" y="1"/>
                  </a:lnTo>
                  <a:cubicBezTo>
                    <a:pt x="1" y="11"/>
                    <a:pt x="1" y="21"/>
                    <a:pt x="1" y="31"/>
                  </a:cubicBezTo>
                  <a:cubicBezTo>
                    <a:pt x="1" y="21"/>
                    <a:pt x="1" y="11"/>
                    <a:pt x="1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1"/>
            <p:cNvSpPr/>
            <p:nvPr/>
          </p:nvSpPr>
          <p:spPr>
            <a:xfrm>
              <a:off x="3809944" y="3501008"/>
              <a:ext cx="109" cy="3276"/>
            </a:xfrm>
            <a:custGeom>
              <a:rect b="b" l="l" r="r" t="t"/>
              <a:pathLst>
                <a:path extrusionOk="0" h="30" w="1">
                  <a:moveTo>
                    <a:pt x="0" y="1"/>
                  </a:moveTo>
                  <a:lnTo>
                    <a:pt x="0" y="20"/>
                  </a:lnTo>
                  <a:lnTo>
                    <a:pt x="0" y="30"/>
                  </a:lnTo>
                  <a:lnTo>
                    <a:pt x="0" y="2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1"/>
            <p:cNvSpPr/>
            <p:nvPr/>
          </p:nvSpPr>
          <p:spPr>
            <a:xfrm>
              <a:off x="3820755" y="3392793"/>
              <a:ext cx="5460" cy="62899"/>
            </a:xfrm>
            <a:custGeom>
              <a:rect b="b" l="l" r="r" t="t"/>
              <a:pathLst>
                <a:path extrusionOk="0" h="576" w="50">
                  <a:moveTo>
                    <a:pt x="49" y="0"/>
                  </a:moveTo>
                  <a:lnTo>
                    <a:pt x="49" y="0"/>
                  </a:lnTo>
                  <a:cubicBezTo>
                    <a:pt x="49" y="199"/>
                    <a:pt x="40" y="387"/>
                    <a:pt x="0" y="575"/>
                  </a:cubicBezTo>
                  <a:cubicBezTo>
                    <a:pt x="40" y="387"/>
                    <a:pt x="49" y="199"/>
                    <a:pt x="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1"/>
            <p:cNvSpPr/>
            <p:nvPr/>
          </p:nvSpPr>
          <p:spPr>
            <a:xfrm>
              <a:off x="3177693" y="3118816"/>
              <a:ext cx="547856" cy="547856"/>
            </a:xfrm>
            <a:custGeom>
              <a:rect b="b" l="l" r="r" t="t"/>
              <a:pathLst>
                <a:path extrusionOk="0" h="5017" w="5017">
                  <a:moveTo>
                    <a:pt x="2508" y="1"/>
                  </a:moveTo>
                  <a:cubicBezTo>
                    <a:pt x="1121" y="1"/>
                    <a:pt x="1" y="1121"/>
                    <a:pt x="1" y="2509"/>
                  </a:cubicBezTo>
                  <a:cubicBezTo>
                    <a:pt x="1" y="3897"/>
                    <a:pt x="1121" y="5017"/>
                    <a:pt x="2508" y="5017"/>
                  </a:cubicBezTo>
                  <a:cubicBezTo>
                    <a:pt x="3896" y="5017"/>
                    <a:pt x="5017" y="3897"/>
                    <a:pt x="5017" y="2509"/>
                  </a:cubicBezTo>
                  <a:cubicBezTo>
                    <a:pt x="5017" y="1121"/>
                    <a:pt x="3896" y="1"/>
                    <a:pt x="25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1"/>
            <p:cNvSpPr txBox="1"/>
            <p:nvPr/>
          </p:nvSpPr>
          <p:spPr>
            <a:xfrm>
              <a:off x="2963596" y="3108052"/>
              <a:ext cx="968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a:ea typeface="Fira Sans Extra Condensed"/>
                  <a:cs typeface="Fira Sans Extra Condensed"/>
                  <a:sym typeface="Fira Sans Extra Condensed"/>
                </a:rPr>
                <a:t>06</a:t>
              </a:r>
              <a:endParaRPr b="0" i="0" sz="2500" u="none" cap="none" strike="noStrike">
                <a:solidFill>
                  <a:srgbClr val="FFFFFF"/>
                </a:solidFill>
                <a:latin typeface="Fira Sans Extra Condensed"/>
                <a:ea typeface="Fira Sans Extra Condensed"/>
                <a:cs typeface="Fira Sans Extra Condensed"/>
                <a:sym typeface="Fira Sans Extra Condensed"/>
              </a:endParaRPr>
            </a:p>
          </p:txBody>
        </p:sp>
        <p:sp>
          <p:nvSpPr>
            <p:cNvPr id="605" name="Google Shape;605;p21"/>
            <p:cNvSpPr txBox="1"/>
            <p:nvPr/>
          </p:nvSpPr>
          <p:spPr>
            <a:xfrm>
              <a:off x="3755080" y="3022927"/>
              <a:ext cx="23067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a:ea typeface="Fira Sans Extra Condensed"/>
                  <a:cs typeface="Fira Sans Extra Condensed"/>
                  <a:sym typeface="Fira Sans Extra Condensed"/>
                </a:rPr>
                <a:t>INSTALLATION &amp;</a:t>
              </a:r>
              <a:br>
                <a:rPr b="0" i="0" lang="en" sz="2000" u="none" cap="none" strike="noStrike">
                  <a:solidFill>
                    <a:srgbClr val="FFFFFF"/>
                  </a:solidFill>
                  <a:latin typeface="Fira Sans Extra Condensed"/>
                  <a:ea typeface="Fira Sans Extra Condensed"/>
                  <a:cs typeface="Fira Sans Extra Condensed"/>
                  <a:sym typeface="Fira Sans Extra Condensed"/>
                </a:rPr>
              </a:br>
              <a:r>
                <a:rPr b="0" i="0" lang="en" sz="2000" u="none" cap="none" strike="noStrike">
                  <a:solidFill>
                    <a:srgbClr val="FFFFFF"/>
                  </a:solidFill>
                  <a:latin typeface="Fira Sans Extra Condensed"/>
                  <a:ea typeface="Fira Sans Extra Condensed"/>
                  <a:cs typeface="Fira Sans Extra Condensed"/>
                  <a:sym typeface="Fira Sans Extra Condensed"/>
                </a:rPr>
                <a:t>MAINTENANCE</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606" name="Google Shape;60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
        <p:nvSpPr>
          <p:cNvPr id="607" name="Google Shape;607;p21"/>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608" name="Google Shape;608;p21"/>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609" name="Google Shape;609;p21"/>
          <p:cNvSpPr/>
          <p:nvPr/>
        </p:nvSpPr>
        <p:spPr>
          <a:xfrm>
            <a:off x="1187025"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610" name="Google Shape;610;p21"/>
          <p:cNvSpPr/>
          <p:nvPr/>
        </p:nvSpPr>
        <p:spPr>
          <a:xfrm>
            <a:off x="16150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611" name="Google Shape;611;p21"/>
          <p:cNvSpPr/>
          <p:nvPr/>
        </p:nvSpPr>
        <p:spPr>
          <a:xfrm>
            <a:off x="2062338"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612" name="Google Shape;612;p21"/>
          <p:cNvSpPr/>
          <p:nvPr/>
        </p:nvSpPr>
        <p:spPr>
          <a:xfrm>
            <a:off x="251556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613" name="Google Shape;613;p21"/>
          <p:cNvSpPr txBox="1"/>
          <p:nvPr/>
        </p:nvSpPr>
        <p:spPr>
          <a:xfrm>
            <a:off x="2642775" y="4379725"/>
            <a:ext cx="5888400" cy="6465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“SMART PARKING IN FAST-GROWING CITIES (Chapter 10)</a:t>
            </a:r>
            <a:endParaRPr i="1" sz="1000">
              <a:solidFill>
                <a:schemeClr val="accent6"/>
              </a:solidFill>
              <a:highlight>
                <a:srgbClr val="FFFFFF"/>
              </a:highlight>
              <a:latin typeface="Calibri"/>
              <a:ea typeface="Calibri"/>
              <a:cs typeface="Calibri"/>
              <a:sym typeface="Calibri"/>
            </a:endParaRPr>
          </a:p>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“An IoT based Smart Outdoor Parking System</a:t>
            </a:r>
            <a:endParaRPr i="1" sz="1000">
              <a:solidFill>
                <a:schemeClr val="accent6"/>
              </a:solidFill>
              <a:highlight>
                <a:srgbClr val="FFFFFF"/>
              </a:highlight>
              <a:latin typeface="Calibri"/>
              <a:ea typeface="Calibri"/>
              <a:cs typeface="Calibri"/>
              <a:sym typeface="Calibri"/>
            </a:endParaRPr>
          </a:p>
          <a:p>
            <a:pPr indent="0" lvl="0" marL="457200" rtl="0" algn="r">
              <a:spcBef>
                <a:spcPts val="0"/>
              </a:spcBef>
              <a:spcAft>
                <a:spcPts val="0"/>
              </a:spcAft>
              <a:buNone/>
            </a:pPr>
            <a:r>
              <a:rPr i="1" lang="en" sz="1000">
                <a:solidFill>
                  <a:schemeClr val="accent6"/>
                </a:solidFill>
                <a:highlight>
                  <a:srgbClr val="FFFFFF"/>
                </a:highlight>
                <a:latin typeface="Calibri"/>
                <a:ea typeface="Calibri"/>
                <a:cs typeface="Calibri"/>
                <a:sym typeface="Calibri"/>
              </a:rPr>
              <a:t>“Smart parking sensors, technologies and applications for open parking lots: a review</a:t>
            </a:r>
            <a:endParaRPr sz="1000"/>
          </a:p>
        </p:txBody>
      </p:sp>
      <p:sp>
        <p:nvSpPr>
          <p:cNvPr id="614" name="Google Shape;614;p21">
            <a:hlinkClick action="ppaction://hlinksldjump" r:id="rId3"/>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615" name="Google Shape;615;p21">
            <a:hlinkClick action="ppaction://hlinksldjump" r:id="rId4"/>
          </p:cNvPr>
          <p:cNvSpPr/>
          <p:nvPr/>
        </p:nvSpPr>
        <p:spPr>
          <a:xfrm>
            <a:off x="73971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616" name="Google Shape;616;p21">
            <a:hlinkClick action="ppaction://hlinksldjump" r:id="rId5"/>
          </p:cNvPr>
          <p:cNvSpPr/>
          <p:nvPr/>
        </p:nvSpPr>
        <p:spPr>
          <a:xfrm>
            <a:off x="1187025"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617" name="Google Shape;617;p21">
            <a:hlinkClick action="ppaction://hlinksldjump" r:id="rId6"/>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618" name="Google Shape;618;p21">
            <a:hlinkClick action="ppaction://hlinksldjump" r:id="rId7"/>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619" name="Google Shape;619;p21">
            <a:hlinkClick action="ppaction://hlinksldjump" r:id="rId8"/>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
        <p:nvSpPr>
          <p:cNvPr id="620" name="Google Shape;620;p21">
            <a:hlinkClick action="ppaction://hlinksldjump" r:id="rId9"/>
          </p:cNvPr>
          <p:cNvSpPr/>
          <p:nvPr/>
        </p:nvSpPr>
        <p:spPr>
          <a:xfrm>
            <a:off x="311700"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1</a:t>
            </a:r>
            <a:endParaRPr>
              <a:solidFill>
                <a:schemeClr val="accent5"/>
              </a:solidFill>
            </a:endParaRPr>
          </a:p>
        </p:txBody>
      </p:sp>
      <p:sp>
        <p:nvSpPr>
          <p:cNvPr id="621" name="Google Shape;621;p21">
            <a:hlinkClick action="ppaction://hlinksldjump" r:id="rId10"/>
          </p:cNvPr>
          <p:cNvSpPr/>
          <p:nvPr/>
        </p:nvSpPr>
        <p:spPr>
          <a:xfrm>
            <a:off x="739713" y="4663225"/>
            <a:ext cx="447300" cy="203100"/>
          </a:xfrm>
          <a:prstGeom prst="chevron">
            <a:avLst>
              <a:gd fmla="val 50000" name="adj"/>
            </a:avLst>
          </a:prstGeom>
          <a:gradFill>
            <a:gsLst>
              <a:gs pos="0">
                <a:srgbClr val="EC4479"/>
              </a:gs>
              <a:gs pos="100000">
                <a:srgbClr val="97163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2</a:t>
            </a:r>
            <a:endParaRPr>
              <a:solidFill>
                <a:schemeClr val="accent5"/>
              </a:solidFill>
            </a:endParaRPr>
          </a:p>
        </p:txBody>
      </p:sp>
      <p:sp>
        <p:nvSpPr>
          <p:cNvPr id="622" name="Google Shape;622;p21">
            <a:hlinkClick action="ppaction://hlinksldjump" r:id="rId11"/>
          </p:cNvPr>
          <p:cNvSpPr/>
          <p:nvPr/>
        </p:nvSpPr>
        <p:spPr>
          <a:xfrm>
            <a:off x="1187025" y="4663225"/>
            <a:ext cx="447300" cy="203100"/>
          </a:xfrm>
          <a:prstGeom prst="chevron">
            <a:avLst>
              <a:gd fmla="val 50000" name="adj"/>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5"/>
                </a:solidFill>
              </a:rPr>
              <a:t>3</a:t>
            </a:r>
            <a:endParaRPr>
              <a:solidFill>
                <a:schemeClr val="accent5"/>
              </a:solidFill>
            </a:endParaRPr>
          </a:p>
        </p:txBody>
      </p:sp>
      <p:sp>
        <p:nvSpPr>
          <p:cNvPr id="623" name="Google Shape;623;p21">
            <a:hlinkClick action="ppaction://hlinksldjump" r:id="rId12"/>
          </p:cNvPr>
          <p:cNvSpPr/>
          <p:nvPr/>
        </p:nvSpPr>
        <p:spPr>
          <a:xfrm>
            <a:off x="16150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4</a:t>
            </a:r>
            <a:endParaRPr>
              <a:solidFill>
                <a:schemeClr val="accent5"/>
              </a:solidFill>
            </a:endParaRPr>
          </a:p>
        </p:txBody>
      </p:sp>
      <p:sp>
        <p:nvSpPr>
          <p:cNvPr id="624" name="Google Shape;624;p21">
            <a:hlinkClick action="ppaction://hlinksldjump" r:id="rId13"/>
          </p:cNvPr>
          <p:cNvSpPr/>
          <p:nvPr/>
        </p:nvSpPr>
        <p:spPr>
          <a:xfrm>
            <a:off x="2062338"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5</a:t>
            </a:r>
            <a:endParaRPr>
              <a:solidFill>
                <a:schemeClr val="accent5"/>
              </a:solidFill>
            </a:endParaRPr>
          </a:p>
        </p:txBody>
      </p:sp>
      <p:sp>
        <p:nvSpPr>
          <p:cNvPr id="625" name="Google Shape;625;p21">
            <a:hlinkClick action="ppaction://hlinksldjump" r:id="rId14"/>
          </p:cNvPr>
          <p:cNvSpPr/>
          <p:nvPr/>
        </p:nvSpPr>
        <p:spPr>
          <a:xfrm>
            <a:off x="2515563" y="4663225"/>
            <a:ext cx="447300" cy="203100"/>
          </a:xfrm>
          <a:prstGeom prst="chevron">
            <a:avLst>
              <a:gd fmla="val 50000" name="adj"/>
            </a:avLst>
          </a:prstGeom>
          <a:gradFill>
            <a:gsLst>
              <a:gs pos="0">
                <a:srgbClr val="44A7BB"/>
              </a:gs>
              <a:gs pos="100000">
                <a:srgbClr val="254E5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5"/>
                </a:solidFill>
              </a:rPr>
              <a:t>6</a:t>
            </a:r>
            <a:endParaRPr>
              <a:solidFill>
                <a:schemeClr val="accent5"/>
              </a:solidFill>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lat Startup Infographics by Slidesgo">
  <a:themeElements>
    <a:clrScheme name="Simple Light">
      <a:dk1>
        <a:srgbClr val="D81652"/>
      </a:dk1>
      <a:lt1>
        <a:srgbClr val="0A5F9E"/>
      </a:lt1>
      <a:dk2>
        <a:srgbClr val="5C1CA0"/>
      </a:dk2>
      <a:lt2>
        <a:srgbClr val="FF6700"/>
      </a:lt2>
      <a:accent1>
        <a:srgbClr val="024F59"/>
      </a:accent1>
      <a:accent2>
        <a:srgbClr val="327B8A"/>
      </a:accent2>
      <a:accent3>
        <a:srgbClr val="7BACB0"/>
      </a:accent3>
      <a:accent4>
        <a:srgbClr val="86B4C2"/>
      </a:accent4>
      <a:accent5>
        <a:srgbClr val="C7D4CF"/>
      </a:accent5>
      <a:accent6>
        <a:srgbClr val="000000"/>
      </a:accent6>
      <a:hlink>
        <a:srgbClr val="86B4C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